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5" r:id="rId4"/>
    <p:sldMasterId id="2147483796" r:id="rId5"/>
    <p:sldMasterId id="21474837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EAC241-2761-463A-B6BA-67B5D711390C}">
  <a:tblStyle styleId="{40EAC241-2761-463A-B6BA-67B5D711390C}" styleName="Table_0">
    <a:wholeTbl>
      <a:tcTxStyle b="off" i="off">
        <a:font>
          <a:latin typeface="YS Text Light"/>
          <a:ea typeface="YS Text Light"/>
          <a:cs typeface="YS Text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8F6EA"/>
          </a:solidFill>
        </a:fill>
      </a:tcStyle>
    </a:wholeTbl>
    <a:band1H>
      <a:tcTxStyle/>
      <a:tcStyle>
        <a:fill>
          <a:solidFill>
            <a:srgbClr val="F1EED4"/>
          </a:solidFill>
        </a:fill>
      </a:tcStyle>
    </a:band1H>
    <a:band2H>
      <a:tcTxStyle/>
    </a:band2H>
    <a:band1V>
      <a:tcTxStyle/>
      <a:tcStyle>
        <a:fill>
          <a:solidFill>
            <a:srgbClr val="F1EED4"/>
          </a:solidFill>
        </a:fill>
      </a:tcStyle>
    </a:band1V>
    <a:band2V>
      <a:tcTxStyle/>
    </a:band2V>
    <a:lastCol>
      <a:tcTxStyle b="on" i="off">
        <a:font>
          <a:latin typeface="YS Text Light"/>
          <a:ea typeface="YS Text Light"/>
          <a:cs typeface="YS Text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YS Text Light"/>
          <a:ea typeface="YS Text Light"/>
          <a:cs typeface="YS Text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YS Text Light"/>
          <a:ea typeface="YS Text Light"/>
          <a:cs typeface="YS Text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YS Text Light"/>
          <a:ea typeface="YS Text Light"/>
          <a:cs typeface="YS Text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Roboto-regular.fntdata"/><Relationship Id="rId43" Type="http://schemas.openxmlformats.org/officeDocument/2006/relationships/slide" Target="slides/slide36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Mono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3087850d236_2_18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g3087850d236_2_1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78441e5b4d_0_2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g378441e5b4d_0_2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087850d236_2_20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g3087850d236_2_20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378441e5b4d_0_7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g378441e5b4d_0_7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78441e5b4d_0_14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378441e5b4d_0_1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378441e5b4d_0_29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g378441e5b4d_0_29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78441e5b4d_0_5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g378441e5b4d_0_5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3087850d236_2_22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g3087850d236_2_2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78441e5b4d_0_58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g378441e5b4d_0_58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g378441e5b4d_0_58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378441e5b4d_0_58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378441e5b4d_0_58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750eb038f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g3750eb038f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087850d236_2_18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g3087850d236_2_18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3087850d236_2_2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g3087850d236_2_2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087850d236_2_2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g3087850d236_2_2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3087850d236_2_2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4" name="Google Shape;1694;g3087850d236_2_26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g3087850d236_2_26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3750eb038f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g3750eb038f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3750eb038f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g3750eb038f6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3750eb038f6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g3750eb038f6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750eb038f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g3750eb038f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37512fc6817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g37512fc6817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750eb038f6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g3750eb038f6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750eb038f6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3750eb038f6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378441e5b4d_0_14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g378441e5b4d_0_14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087850d236_2_20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g3087850d236_2_20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37511a4fac7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g37511a4fac7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37511a4fac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g37511a4fac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37511a4fac7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g37511a4fac7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37511a4fac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g37511a4fac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7512fc681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g37512fc681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3087850d236_2_26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g3087850d236_2_26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78441e5b4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g378441e5b4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378441e5b4d_0_2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g378441e5b4d_0_2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087850d236_2_22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3087850d236_2_2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78441e5b4d_0_7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378441e5b4d_0_7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78441e5b4d_0_7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g378441e5b4d_0_7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3087850d236_2_20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g3087850d236_2_20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Relationship Id="rId3" Type="http://schemas.openxmlformats.org/officeDocument/2006/relationships/image" Target="../media/image3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3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35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3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4.png"/><Relationship Id="rId3" Type="http://schemas.openxmlformats.org/officeDocument/2006/relationships/image" Target="../media/image3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35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64.png"/><Relationship Id="rId6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блока и акцент">
  <p:cSld name="Два блока и акцент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3"/>
          <p:cNvSpPr/>
          <p:nvPr/>
        </p:nvSpPr>
        <p:spPr>
          <a:xfrm>
            <a:off x="23110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rgbClr val="799D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03"/>
          <p:cNvSpPr/>
          <p:nvPr/>
        </p:nvSpPr>
        <p:spPr>
          <a:xfrm>
            <a:off x="3193382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3"/>
          <p:cNvSpPr/>
          <p:nvPr/>
        </p:nvSpPr>
        <p:spPr>
          <a:xfrm>
            <a:off x="615565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03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970" name="Google Shape;970;p10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71" name="Google Shape;971;p103"/>
          <p:cNvSpPr txBox="1"/>
          <p:nvPr>
            <p:ph idx="1" type="body"/>
          </p:nvPr>
        </p:nvSpPr>
        <p:spPr>
          <a:xfrm>
            <a:off x="3328214" y="1479289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2" name="Google Shape;972;p103"/>
          <p:cNvSpPr txBox="1"/>
          <p:nvPr>
            <p:ph idx="2" type="body"/>
          </p:nvPr>
        </p:nvSpPr>
        <p:spPr>
          <a:xfrm>
            <a:off x="364457" y="1479289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3" name="Google Shape;973;p103"/>
          <p:cNvSpPr txBox="1"/>
          <p:nvPr>
            <p:ph idx="3" type="body"/>
          </p:nvPr>
        </p:nvSpPr>
        <p:spPr>
          <a:xfrm>
            <a:off x="6286998" y="1479289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103"/>
          <p:cNvSpPr txBox="1"/>
          <p:nvPr>
            <p:ph idx="4" type="body"/>
          </p:nvPr>
        </p:nvSpPr>
        <p:spPr>
          <a:xfrm>
            <a:off x="3328214" y="1833710"/>
            <a:ext cx="24855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103"/>
          <p:cNvSpPr txBox="1"/>
          <p:nvPr>
            <p:ph idx="5" type="body"/>
          </p:nvPr>
        </p:nvSpPr>
        <p:spPr>
          <a:xfrm>
            <a:off x="364457" y="1833710"/>
            <a:ext cx="24855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103"/>
          <p:cNvSpPr txBox="1"/>
          <p:nvPr>
            <p:ph idx="6" type="body"/>
          </p:nvPr>
        </p:nvSpPr>
        <p:spPr>
          <a:xfrm>
            <a:off x="6286998" y="1833710"/>
            <a:ext cx="24855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блока с буллитами">
  <p:cSld name="Три блока с буллитами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4"/>
          <p:cNvSpPr/>
          <p:nvPr/>
        </p:nvSpPr>
        <p:spPr>
          <a:xfrm>
            <a:off x="23110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04"/>
          <p:cNvSpPr/>
          <p:nvPr/>
        </p:nvSpPr>
        <p:spPr>
          <a:xfrm>
            <a:off x="3193382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4"/>
          <p:cNvSpPr/>
          <p:nvPr/>
        </p:nvSpPr>
        <p:spPr>
          <a:xfrm>
            <a:off x="615565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04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982" name="Google Shape;982;p10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83" name="Google Shape;983;p104"/>
          <p:cNvSpPr txBox="1"/>
          <p:nvPr>
            <p:ph idx="1" type="body"/>
          </p:nvPr>
        </p:nvSpPr>
        <p:spPr>
          <a:xfrm>
            <a:off x="3328214" y="2114550"/>
            <a:ext cx="24855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04"/>
          <p:cNvSpPr txBox="1"/>
          <p:nvPr>
            <p:ph idx="2" type="body"/>
          </p:nvPr>
        </p:nvSpPr>
        <p:spPr>
          <a:xfrm>
            <a:off x="364457" y="2114550"/>
            <a:ext cx="24855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04"/>
          <p:cNvSpPr txBox="1"/>
          <p:nvPr>
            <p:ph idx="3" type="body"/>
          </p:nvPr>
        </p:nvSpPr>
        <p:spPr>
          <a:xfrm>
            <a:off x="6286998" y="2114550"/>
            <a:ext cx="24855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04"/>
          <p:cNvSpPr txBox="1"/>
          <p:nvPr>
            <p:ph idx="4" type="body"/>
          </p:nvPr>
        </p:nvSpPr>
        <p:spPr>
          <a:xfrm>
            <a:off x="3328214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104"/>
          <p:cNvSpPr txBox="1"/>
          <p:nvPr>
            <p:ph idx="5" type="body"/>
          </p:nvPr>
        </p:nvSpPr>
        <p:spPr>
          <a:xfrm>
            <a:off x="364457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104"/>
          <p:cNvSpPr txBox="1"/>
          <p:nvPr>
            <p:ph idx="6" type="body"/>
          </p:nvPr>
        </p:nvSpPr>
        <p:spPr>
          <a:xfrm>
            <a:off x="6286998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ять блоков">
  <p:cSld name="Пять блоков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5"/>
          <p:cNvSpPr/>
          <p:nvPr/>
        </p:nvSpPr>
        <p:spPr>
          <a:xfrm>
            <a:off x="3193382" y="1221581"/>
            <a:ext cx="2759100" cy="3561000"/>
          </a:xfrm>
          <a:prstGeom prst="roundRect">
            <a:avLst>
              <a:gd fmla="val 231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05"/>
          <p:cNvSpPr/>
          <p:nvPr/>
        </p:nvSpPr>
        <p:spPr>
          <a:xfrm>
            <a:off x="231107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05"/>
          <p:cNvSpPr/>
          <p:nvPr/>
        </p:nvSpPr>
        <p:spPr>
          <a:xfrm>
            <a:off x="6155657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05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994" name="Google Shape;994;p10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95" name="Google Shape;995;p105"/>
          <p:cNvSpPr txBox="1"/>
          <p:nvPr>
            <p:ph idx="1" type="body"/>
          </p:nvPr>
        </p:nvSpPr>
        <p:spPr>
          <a:xfrm>
            <a:off x="364457" y="18115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6" name="Google Shape;996;p105"/>
          <p:cNvSpPr txBox="1"/>
          <p:nvPr>
            <p:ph idx="2" type="body"/>
          </p:nvPr>
        </p:nvSpPr>
        <p:spPr>
          <a:xfrm>
            <a:off x="6286998" y="18115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105"/>
          <p:cNvSpPr txBox="1"/>
          <p:nvPr>
            <p:ph idx="3" type="body"/>
          </p:nvPr>
        </p:nvSpPr>
        <p:spPr>
          <a:xfrm>
            <a:off x="364457" y="14731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8" name="Google Shape;998;p105"/>
          <p:cNvSpPr txBox="1"/>
          <p:nvPr>
            <p:ph idx="4" type="body"/>
          </p:nvPr>
        </p:nvSpPr>
        <p:spPr>
          <a:xfrm>
            <a:off x="6286998" y="14731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105"/>
          <p:cNvSpPr/>
          <p:nvPr/>
        </p:nvSpPr>
        <p:spPr>
          <a:xfrm>
            <a:off x="231107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05"/>
          <p:cNvSpPr/>
          <p:nvPr/>
        </p:nvSpPr>
        <p:spPr>
          <a:xfrm>
            <a:off x="6155657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05"/>
          <p:cNvSpPr txBox="1"/>
          <p:nvPr>
            <p:ph idx="5" type="body"/>
          </p:nvPr>
        </p:nvSpPr>
        <p:spPr>
          <a:xfrm>
            <a:off x="364457" y="3689060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p105"/>
          <p:cNvSpPr txBox="1"/>
          <p:nvPr>
            <p:ph idx="6" type="body"/>
          </p:nvPr>
        </p:nvSpPr>
        <p:spPr>
          <a:xfrm>
            <a:off x="6286998" y="3689060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105"/>
          <p:cNvSpPr txBox="1"/>
          <p:nvPr>
            <p:ph idx="7" type="body"/>
          </p:nvPr>
        </p:nvSpPr>
        <p:spPr>
          <a:xfrm>
            <a:off x="364457" y="3350665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4" name="Google Shape;1004;p105"/>
          <p:cNvSpPr txBox="1"/>
          <p:nvPr>
            <p:ph idx="8" type="body"/>
          </p:nvPr>
        </p:nvSpPr>
        <p:spPr>
          <a:xfrm>
            <a:off x="6286998" y="3350665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 b="61105" l="8076" r="58159" t="-7613"/>
          <a:stretch/>
        </p:blipFill>
        <p:spPr>
          <a:xfrm rot="-5400000">
            <a:off x="2792463" y="1622501"/>
            <a:ext cx="3561085" cy="2759244"/>
          </a:xfrm>
          <a:custGeom>
            <a:rect b="b" l="l" r="r" t="t"/>
            <a:pathLst>
              <a:path extrusionOk="0" h="3678992" w="4748113">
                <a:moveTo>
                  <a:pt x="4748113" y="85316"/>
                </a:moveTo>
                <a:lnTo>
                  <a:pt x="4748113" y="3593677"/>
                </a:lnTo>
                <a:cubicBezTo>
                  <a:pt x="4748113" y="3629016"/>
                  <a:pt x="4726628" y="3659337"/>
                  <a:pt x="4696006" y="3672288"/>
                </a:cubicBezTo>
                <a:lnTo>
                  <a:pt x="4662800" y="3678992"/>
                </a:lnTo>
                <a:lnTo>
                  <a:pt x="85314" y="3678992"/>
                </a:lnTo>
                <a:lnTo>
                  <a:pt x="52107" y="3672288"/>
                </a:lnTo>
                <a:cubicBezTo>
                  <a:pt x="21486" y="3659337"/>
                  <a:pt x="0" y="3629016"/>
                  <a:pt x="0" y="3593677"/>
                </a:cubicBezTo>
                <a:lnTo>
                  <a:pt x="0" y="85316"/>
                </a:lnTo>
                <a:cubicBezTo>
                  <a:pt x="0" y="38197"/>
                  <a:pt x="38197" y="0"/>
                  <a:pt x="85316" y="0"/>
                </a:cubicBezTo>
                <a:lnTo>
                  <a:pt x="4662797" y="0"/>
                </a:lnTo>
                <a:cubicBezTo>
                  <a:pt x="4709916" y="0"/>
                  <a:pt x="4748113" y="38197"/>
                  <a:pt x="4748113" y="8531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06" name="Google Shape;1006;p105"/>
          <p:cNvSpPr txBox="1"/>
          <p:nvPr>
            <p:ph idx="9" type="body"/>
          </p:nvPr>
        </p:nvSpPr>
        <p:spPr>
          <a:xfrm>
            <a:off x="3328214" y="1811519"/>
            <a:ext cx="21486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05"/>
          <p:cNvSpPr txBox="1"/>
          <p:nvPr>
            <p:ph idx="13" type="body"/>
          </p:nvPr>
        </p:nvSpPr>
        <p:spPr>
          <a:xfrm>
            <a:off x="3328214" y="1473124"/>
            <a:ext cx="2148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есть блоков">
  <p:cSld name="Шесть блоков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6"/>
          <p:cNvSpPr/>
          <p:nvPr/>
        </p:nvSpPr>
        <p:spPr>
          <a:xfrm>
            <a:off x="231107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06"/>
          <p:cNvSpPr/>
          <p:nvPr/>
        </p:nvSpPr>
        <p:spPr>
          <a:xfrm>
            <a:off x="3193382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06"/>
          <p:cNvSpPr/>
          <p:nvPr/>
        </p:nvSpPr>
        <p:spPr>
          <a:xfrm>
            <a:off x="6155657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06"/>
          <p:cNvSpPr/>
          <p:nvPr/>
        </p:nvSpPr>
        <p:spPr>
          <a:xfrm>
            <a:off x="231107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06"/>
          <p:cNvSpPr/>
          <p:nvPr/>
        </p:nvSpPr>
        <p:spPr>
          <a:xfrm>
            <a:off x="3193382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6"/>
          <p:cNvSpPr/>
          <p:nvPr/>
        </p:nvSpPr>
        <p:spPr>
          <a:xfrm>
            <a:off x="6155657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06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016" name="Google Shape;1016;p10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7" name="Google Shape;1017;p106"/>
          <p:cNvSpPr txBox="1"/>
          <p:nvPr>
            <p:ph idx="1" type="body"/>
          </p:nvPr>
        </p:nvSpPr>
        <p:spPr>
          <a:xfrm>
            <a:off x="3328214" y="2044378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8" name="Google Shape;1018;p106"/>
          <p:cNvSpPr txBox="1"/>
          <p:nvPr>
            <p:ph idx="2" type="body"/>
          </p:nvPr>
        </p:nvSpPr>
        <p:spPr>
          <a:xfrm>
            <a:off x="364457" y="2044378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06"/>
          <p:cNvSpPr txBox="1"/>
          <p:nvPr>
            <p:ph idx="3" type="body"/>
          </p:nvPr>
        </p:nvSpPr>
        <p:spPr>
          <a:xfrm>
            <a:off x="6286998" y="2044378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06"/>
          <p:cNvSpPr txBox="1"/>
          <p:nvPr>
            <p:ph idx="4" type="body"/>
          </p:nvPr>
        </p:nvSpPr>
        <p:spPr>
          <a:xfrm>
            <a:off x="3328214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1" name="Google Shape;1021;p106"/>
          <p:cNvSpPr txBox="1"/>
          <p:nvPr>
            <p:ph idx="5" type="body"/>
          </p:nvPr>
        </p:nvSpPr>
        <p:spPr>
          <a:xfrm>
            <a:off x="364457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2" name="Google Shape;1022;p106"/>
          <p:cNvSpPr txBox="1"/>
          <p:nvPr>
            <p:ph idx="6" type="body"/>
          </p:nvPr>
        </p:nvSpPr>
        <p:spPr>
          <a:xfrm>
            <a:off x="6286998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3" name="Google Shape;1023;p106"/>
          <p:cNvSpPr txBox="1"/>
          <p:nvPr>
            <p:ph idx="7" type="body"/>
          </p:nvPr>
        </p:nvSpPr>
        <p:spPr>
          <a:xfrm>
            <a:off x="3328214" y="39219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4" name="Google Shape;1024;p106"/>
          <p:cNvSpPr txBox="1"/>
          <p:nvPr>
            <p:ph idx="8" type="body"/>
          </p:nvPr>
        </p:nvSpPr>
        <p:spPr>
          <a:xfrm>
            <a:off x="364457" y="39219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5" name="Google Shape;1025;p106"/>
          <p:cNvSpPr txBox="1"/>
          <p:nvPr>
            <p:ph idx="9" type="body"/>
          </p:nvPr>
        </p:nvSpPr>
        <p:spPr>
          <a:xfrm>
            <a:off x="6286998" y="39219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106"/>
          <p:cNvSpPr txBox="1"/>
          <p:nvPr>
            <p:ph idx="13" type="body"/>
          </p:nvPr>
        </p:nvSpPr>
        <p:spPr>
          <a:xfrm>
            <a:off x="3328214" y="35835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" name="Google Shape;1027;p106"/>
          <p:cNvSpPr txBox="1"/>
          <p:nvPr>
            <p:ph idx="14" type="body"/>
          </p:nvPr>
        </p:nvSpPr>
        <p:spPr>
          <a:xfrm>
            <a:off x="364457" y="35835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" name="Google Shape;1028;p106"/>
          <p:cNvSpPr txBox="1"/>
          <p:nvPr>
            <p:ph idx="15" type="body"/>
          </p:nvPr>
        </p:nvSpPr>
        <p:spPr>
          <a:xfrm>
            <a:off x="6286998" y="35835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Шесть блоков">
  <p:cSld name="1_Шесть блоков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031" name="Google Shape;1031;p10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32" name="Google Shape;1032;p107"/>
          <p:cNvSpPr txBox="1"/>
          <p:nvPr>
            <p:ph idx="1" type="body"/>
          </p:nvPr>
        </p:nvSpPr>
        <p:spPr>
          <a:xfrm>
            <a:off x="3328214" y="1739052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3" name="Google Shape;1033;p107"/>
          <p:cNvSpPr txBox="1"/>
          <p:nvPr>
            <p:ph idx="2" type="body"/>
          </p:nvPr>
        </p:nvSpPr>
        <p:spPr>
          <a:xfrm>
            <a:off x="364457" y="1739052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4" name="Google Shape;1034;p107"/>
          <p:cNvSpPr txBox="1"/>
          <p:nvPr>
            <p:ph idx="3" type="body"/>
          </p:nvPr>
        </p:nvSpPr>
        <p:spPr>
          <a:xfrm>
            <a:off x="6286998" y="1739052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07"/>
          <p:cNvSpPr txBox="1"/>
          <p:nvPr>
            <p:ph idx="4" type="body"/>
          </p:nvPr>
        </p:nvSpPr>
        <p:spPr>
          <a:xfrm>
            <a:off x="3328214" y="1400657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6" name="Google Shape;1036;p107"/>
          <p:cNvSpPr txBox="1"/>
          <p:nvPr>
            <p:ph idx="5" type="body"/>
          </p:nvPr>
        </p:nvSpPr>
        <p:spPr>
          <a:xfrm>
            <a:off x="364457" y="1400657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7" name="Google Shape;1037;p107"/>
          <p:cNvSpPr txBox="1"/>
          <p:nvPr>
            <p:ph idx="6" type="body"/>
          </p:nvPr>
        </p:nvSpPr>
        <p:spPr>
          <a:xfrm>
            <a:off x="6286998" y="1400657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8" name="Google Shape;1038;p107"/>
          <p:cNvSpPr txBox="1"/>
          <p:nvPr>
            <p:ph idx="7" type="body"/>
          </p:nvPr>
        </p:nvSpPr>
        <p:spPr>
          <a:xfrm>
            <a:off x="3328214" y="3470238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107"/>
          <p:cNvSpPr txBox="1"/>
          <p:nvPr>
            <p:ph idx="8" type="body"/>
          </p:nvPr>
        </p:nvSpPr>
        <p:spPr>
          <a:xfrm>
            <a:off x="364457" y="3470238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107"/>
          <p:cNvSpPr txBox="1"/>
          <p:nvPr>
            <p:ph idx="9" type="body"/>
          </p:nvPr>
        </p:nvSpPr>
        <p:spPr>
          <a:xfrm>
            <a:off x="6286998" y="3470238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07"/>
          <p:cNvSpPr txBox="1"/>
          <p:nvPr>
            <p:ph idx="13" type="body"/>
          </p:nvPr>
        </p:nvSpPr>
        <p:spPr>
          <a:xfrm>
            <a:off x="3328214" y="313184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2" name="Google Shape;1042;p107"/>
          <p:cNvSpPr txBox="1"/>
          <p:nvPr>
            <p:ph idx="14" type="body"/>
          </p:nvPr>
        </p:nvSpPr>
        <p:spPr>
          <a:xfrm>
            <a:off x="364457" y="313184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3" name="Google Shape;1043;p107"/>
          <p:cNvSpPr txBox="1"/>
          <p:nvPr>
            <p:ph idx="15" type="body"/>
          </p:nvPr>
        </p:nvSpPr>
        <p:spPr>
          <a:xfrm>
            <a:off x="6286998" y="313184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44" name="Google Shape;1044;p107"/>
          <p:cNvGrpSpPr/>
          <p:nvPr/>
        </p:nvGrpSpPr>
        <p:grpSpPr>
          <a:xfrm>
            <a:off x="231093" y="1232859"/>
            <a:ext cx="8678073" cy="1673014"/>
            <a:chOff x="308142" y="1634573"/>
            <a:chExt cx="9713536" cy="4926426"/>
          </a:xfrm>
        </p:grpSpPr>
        <p:cxnSp>
          <p:nvCxnSpPr>
            <p:cNvPr id="1045" name="Google Shape;1045;p107"/>
            <p:cNvCxnSpPr/>
            <p:nvPr/>
          </p:nvCxnSpPr>
          <p:spPr>
            <a:xfrm>
              <a:off x="308142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6" name="Google Shape;1046;p107"/>
            <p:cNvCxnSpPr/>
            <p:nvPr/>
          </p:nvCxnSpPr>
          <p:spPr>
            <a:xfrm>
              <a:off x="3507205" y="1790699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7" name="Google Shape;1047;p107"/>
            <p:cNvCxnSpPr/>
            <p:nvPr/>
          </p:nvCxnSpPr>
          <p:spPr>
            <a:xfrm>
              <a:off x="3623510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8" name="Google Shape;1048;p107"/>
            <p:cNvCxnSpPr/>
            <p:nvPr/>
          </p:nvCxnSpPr>
          <p:spPr>
            <a:xfrm>
              <a:off x="6938878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9" name="Google Shape;1049;p107"/>
            <p:cNvCxnSpPr/>
            <p:nvPr/>
          </p:nvCxnSpPr>
          <p:spPr>
            <a:xfrm>
              <a:off x="6822574" y="1790699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50" name="Google Shape;1050;p107"/>
          <p:cNvGrpSpPr/>
          <p:nvPr/>
        </p:nvGrpSpPr>
        <p:grpSpPr>
          <a:xfrm>
            <a:off x="231093" y="2991504"/>
            <a:ext cx="8678073" cy="1673015"/>
            <a:chOff x="308142" y="1634573"/>
            <a:chExt cx="9713536" cy="4926427"/>
          </a:xfrm>
        </p:grpSpPr>
        <p:cxnSp>
          <p:nvCxnSpPr>
            <p:cNvPr id="1051" name="Google Shape;1051;p107"/>
            <p:cNvCxnSpPr/>
            <p:nvPr/>
          </p:nvCxnSpPr>
          <p:spPr>
            <a:xfrm>
              <a:off x="308142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2" name="Google Shape;1052;p107"/>
            <p:cNvCxnSpPr/>
            <p:nvPr/>
          </p:nvCxnSpPr>
          <p:spPr>
            <a:xfrm>
              <a:off x="3507205" y="1790700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3" name="Google Shape;1053;p107"/>
            <p:cNvCxnSpPr/>
            <p:nvPr/>
          </p:nvCxnSpPr>
          <p:spPr>
            <a:xfrm>
              <a:off x="3623510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4" name="Google Shape;1054;p107"/>
            <p:cNvCxnSpPr/>
            <p:nvPr/>
          </p:nvCxnSpPr>
          <p:spPr>
            <a:xfrm>
              <a:off x="6938878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5" name="Google Shape;1055;p107"/>
            <p:cNvCxnSpPr/>
            <p:nvPr/>
          </p:nvCxnSpPr>
          <p:spPr>
            <a:xfrm>
              <a:off x="6822574" y="1790700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текстовых блока с иконками">
  <p:cSld name="Три текстовых блока с иконками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8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058" name="Google Shape;1058;p10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9" name="Google Shape;1059;p108"/>
          <p:cNvSpPr txBox="1"/>
          <p:nvPr>
            <p:ph idx="1" type="body"/>
          </p:nvPr>
        </p:nvSpPr>
        <p:spPr>
          <a:xfrm>
            <a:off x="3194864" y="210760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0" name="Google Shape;1060;p108"/>
          <p:cNvSpPr txBox="1"/>
          <p:nvPr>
            <p:ph idx="2" type="body"/>
          </p:nvPr>
        </p:nvSpPr>
        <p:spPr>
          <a:xfrm>
            <a:off x="231107" y="210760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1" name="Google Shape;1061;p108"/>
          <p:cNvSpPr txBox="1"/>
          <p:nvPr>
            <p:ph idx="3" type="body"/>
          </p:nvPr>
        </p:nvSpPr>
        <p:spPr>
          <a:xfrm>
            <a:off x="6153648" y="210760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" name="Google Shape;1062;p108"/>
          <p:cNvSpPr txBox="1"/>
          <p:nvPr>
            <p:ph idx="4" type="body"/>
          </p:nvPr>
        </p:nvSpPr>
        <p:spPr>
          <a:xfrm>
            <a:off x="3194864" y="2462632"/>
            <a:ext cx="27543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3" name="Google Shape;1063;p108"/>
          <p:cNvSpPr txBox="1"/>
          <p:nvPr>
            <p:ph idx="5" type="body"/>
          </p:nvPr>
        </p:nvSpPr>
        <p:spPr>
          <a:xfrm>
            <a:off x="231107" y="2462632"/>
            <a:ext cx="27543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4" name="Google Shape;1064;p108"/>
          <p:cNvSpPr txBox="1"/>
          <p:nvPr>
            <p:ph idx="6" type="body"/>
          </p:nvPr>
        </p:nvSpPr>
        <p:spPr>
          <a:xfrm>
            <a:off x="6153648" y="2462632"/>
            <a:ext cx="27543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65" name="Google Shape;1065;p108"/>
          <p:cNvCxnSpPr/>
          <p:nvPr/>
        </p:nvCxnSpPr>
        <p:spPr>
          <a:xfrm>
            <a:off x="231107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6" name="Google Shape;1066;p108"/>
          <p:cNvCxnSpPr/>
          <p:nvPr/>
        </p:nvCxnSpPr>
        <p:spPr>
          <a:xfrm>
            <a:off x="3194864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7" name="Google Shape;1067;p108"/>
          <p:cNvCxnSpPr/>
          <p:nvPr/>
        </p:nvCxnSpPr>
        <p:spPr>
          <a:xfrm>
            <a:off x="6153648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есть текстовых блоков с иконками">
  <p:cSld name="Шесть текстовых блоков с иконками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9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070" name="Google Shape;1070;p10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71" name="Google Shape;1071;p109"/>
          <p:cNvSpPr txBox="1"/>
          <p:nvPr>
            <p:ph idx="1" type="body"/>
          </p:nvPr>
        </p:nvSpPr>
        <p:spPr>
          <a:xfrm>
            <a:off x="3194864" y="16942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2" name="Google Shape;1072;p109"/>
          <p:cNvSpPr txBox="1"/>
          <p:nvPr>
            <p:ph idx="2" type="body"/>
          </p:nvPr>
        </p:nvSpPr>
        <p:spPr>
          <a:xfrm>
            <a:off x="231107" y="16942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3" name="Google Shape;1073;p109"/>
          <p:cNvSpPr txBox="1"/>
          <p:nvPr>
            <p:ph idx="3" type="body"/>
          </p:nvPr>
        </p:nvSpPr>
        <p:spPr>
          <a:xfrm>
            <a:off x="6153648" y="16942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4" name="Google Shape;1074;p109"/>
          <p:cNvSpPr txBox="1"/>
          <p:nvPr>
            <p:ph idx="4" type="body"/>
          </p:nvPr>
        </p:nvSpPr>
        <p:spPr>
          <a:xfrm>
            <a:off x="3194864" y="2048660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109"/>
          <p:cNvSpPr txBox="1"/>
          <p:nvPr>
            <p:ph idx="5" type="body"/>
          </p:nvPr>
        </p:nvSpPr>
        <p:spPr>
          <a:xfrm>
            <a:off x="231107" y="2048660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09"/>
          <p:cNvSpPr txBox="1"/>
          <p:nvPr>
            <p:ph idx="6" type="body"/>
          </p:nvPr>
        </p:nvSpPr>
        <p:spPr>
          <a:xfrm>
            <a:off x="6153648" y="2048660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77" name="Google Shape;1077;p109"/>
          <p:cNvCxnSpPr/>
          <p:nvPr/>
        </p:nvCxnSpPr>
        <p:spPr>
          <a:xfrm>
            <a:off x="231107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8" name="Google Shape;1078;p109"/>
          <p:cNvSpPr txBox="1"/>
          <p:nvPr>
            <p:ph idx="7" type="body"/>
          </p:nvPr>
        </p:nvSpPr>
        <p:spPr>
          <a:xfrm>
            <a:off x="3194864" y="3565467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9" name="Google Shape;1079;p109"/>
          <p:cNvSpPr txBox="1"/>
          <p:nvPr>
            <p:ph idx="8" type="body"/>
          </p:nvPr>
        </p:nvSpPr>
        <p:spPr>
          <a:xfrm>
            <a:off x="231107" y="3565467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0" name="Google Shape;1080;p109"/>
          <p:cNvSpPr txBox="1"/>
          <p:nvPr>
            <p:ph idx="9" type="body"/>
          </p:nvPr>
        </p:nvSpPr>
        <p:spPr>
          <a:xfrm>
            <a:off x="6153648" y="3565467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1" name="Google Shape;1081;p109"/>
          <p:cNvSpPr txBox="1"/>
          <p:nvPr>
            <p:ph idx="13" type="body"/>
          </p:nvPr>
        </p:nvSpPr>
        <p:spPr>
          <a:xfrm>
            <a:off x="3194864" y="3919888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2" name="Google Shape;1082;p109"/>
          <p:cNvSpPr txBox="1"/>
          <p:nvPr>
            <p:ph idx="14" type="body"/>
          </p:nvPr>
        </p:nvSpPr>
        <p:spPr>
          <a:xfrm>
            <a:off x="231107" y="3919888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3" name="Google Shape;1083;p109"/>
          <p:cNvSpPr txBox="1"/>
          <p:nvPr>
            <p:ph idx="15" type="body"/>
          </p:nvPr>
        </p:nvSpPr>
        <p:spPr>
          <a:xfrm>
            <a:off x="6153648" y="3919888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84" name="Google Shape;1084;p109"/>
          <p:cNvCxnSpPr/>
          <p:nvPr/>
        </p:nvCxnSpPr>
        <p:spPr>
          <a:xfrm>
            <a:off x="3194864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5" name="Google Shape;1085;p109"/>
          <p:cNvCxnSpPr/>
          <p:nvPr/>
        </p:nvCxnSpPr>
        <p:spPr>
          <a:xfrm>
            <a:off x="6153648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е фото с подписями">
  <p:cSld name="Две фото с подписями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0"/>
          <p:cNvSpPr/>
          <p:nvPr/>
        </p:nvSpPr>
        <p:spPr>
          <a:xfrm>
            <a:off x="231106" y="1221581"/>
            <a:ext cx="42129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110"/>
          <p:cNvSpPr/>
          <p:nvPr/>
        </p:nvSpPr>
        <p:spPr>
          <a:xfrm>
            <a:off x="4700122" y="1221581"/>
            <a:ext cx="42129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10"/>
          <p:cNvSpPr txBox="1"/>
          <p:nvPr>
            <p:ph type="title"/>
          </p:nvPr>
        </p:nvSpPr>
        <p:spPr>
          <a:xfrm>
            <a:off x="231107" y="222647"/>
            <a:ext cx="7141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090" name="Google Shape;1090;p11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91" name="Google Shape;1091;p110"/>
          <p:cNvSpPr txBox="1"/>
          <p:nvPr>
            <p:ph idx="1" type="body"/>
          </p:nvPr>
        </p:nvSpPr>
        <p:spPr>
          <a:xfrm>
            <a:off x="354932" y="3222172"/>
            <a:ext cx="37917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2" name="Google Shape;1092;p110"/>
          <p:cNvSpPr/>
          <p:nvPr>
            <p:ph idx="2" type="pic"/>
          </p:nvPr>
        </p:nvSpPr>
        <p:spPr>
          <a:xfrm>
            <a:off x="231106" y="1221582"/>
            <a:ext cx="4212900" cy="1749300"/>
          </a:xfrm>
          <a:prstGeom prst="round2SameRect">
            <a:avLst>
              <a:gd fmla="val 6287" name="adj1"/>
              <a:gd fmla="val 0" name="adj2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093" name="Google Shape;1093;p110"/>
          <p:cNvSpPr txBox="1"/>
          <p:nvPr>
            <p:ph idx="3" type="body"/>
          </p:nvPr>
        </p:nvSpPr>
        <p:spPr>
          <a:xfrm>
            <a:off x="4823948" y="3222172"/>
            <a:ext cx="37917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110"/>
          <p:cNvSpPr/>
          <p:nvPr>
            <p:ph idx="4" type="pic"/>
          </p:nvPr>
        </p:nvSpPr>
        <p:spPr>
          <a:xfrm>
            <a:off x="4700122" y="1221582"/>
            <a:ext cx="4212900" cy="1749300"/>
          </a:xfrm>
          <a:prstGeom prst="round2SameRect">
            <a:avLst>
              <a:gd fmla="val 7398" name="adj1"/>
              <a:gd fmla="val 0" name="adj2"/>
            </a:avLst>
          </a:prstGeom>
          <a:solidFill>
            <a:srgbClr val="F8F9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фото с подписями">
  <p:cSld name="Три фото с подписями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1"/>
          <p:cNvSpPr/>
          <p:nvPr/>
        </p:nvSpPr>
        <p:spPr>
          <a:xfrm>
            <a:off x="23110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11"/>
          <p:cNvSpPr/>
          <p:nvPr/>
        </p:nvSpPr>
        <p:spPr>
          <a:xfrm>
            <a:off x="3193382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11"/>
          <p:cNvSpPr/>
          <p:nvPr/>
        </p:nvSpPr>
        <p:spPr>
          <a:xfrm>
            <a:off x="615565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11"/>
          <p:cNvSpPr txBox="1"/>
          <p:nvPr>
            <p:ph type="title"/>
          </p:nvPr>
        </p:nvSpPr>
        <p:spPr>
          <a:xfrm>
            <a:off x="231107" y="222647"/>
            <a:ext cx="7141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100" name="Google Shape;1100;p11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01" name="Google Shape;1101;p111"/>
          <p:cNvSpPr txBox="1"/>
          <p:nvPr>
            <p:ph idx="1" type="body"/>
          </p:nvPr>
        </p:nvSpPr>
        <p:spPr>
          <a:xfrm>
            <a:off x="354932" y="3736406"/>
            <a:ext cx="24834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11"/>
          <p:cNvSpPr/>
          <p:nvPr>
            <p:ph idx="2" type="pic"/>
          </p:nvPr>
        </p:nvSpPr>
        <p:spPr>
          <a:xfrm>
            <a:off x="231107" y="1221581"/>
            <a:ext cx="2759100" cy="2356200"/>
          </a:xfrm>
          <a:prstGeom prst="round2SameRect">
            <a:avLst>
              <a:gd fmla="val 3327" name="adj1"/>
              <a:gd fmla="val 0" name="adj2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03" name="Google Shape;1103;p111"/>
          <p:cNvSpPr txBox="1"/>
          <p:nvPr>
            <p:ph idx="3" type="body"/>
          </p:nvPr>
        </p:nvSpPr>
        <p:spPr>
          <a:xfrm>
            <a:off x="3317207" y="3736406"/>
            <a:ext cx="24834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4" name="Google Shape;1104;p111"/>
          <p:cNvSpPr/>
          <p:nvPr>
            <p:ph idx="4" type="pic"/>
          </p:nvPr>
        </p:nvSpPr>
        <p:spPr>
          <a:xfrm>
            <a:off x="3193382" y="1221581"/>
            <a:ext cx="2759100" cy="2356200"/>
          </a:xfrm>
          <a:prstGeom prst="round2SameRect">
            <a:avLst>
              <a:gd fmla="val 3327" name="adj1"/>
              <a:gd fmla="val 0" name="adj2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05" name="Google Shape;1105;p111"/>
          <p:cNvSpPr txBox="1"/>
          <p:nvPr>
            <p:ph idx="5" type="body"/>
          </p:nvPr>
        </p:nvSpPr>
        <p:spPr>
          <a:xfrm>
            <a:off x="6279482" y="3736406"/>
            <a:ext cx="24834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6" name="Google Shape;1106;p111"/>
          <p:cNvSpPr/>
          <p:nvPr>
            <p:ph idx="6" type="pic"/>
          </p:nvPr>
        </p:nvSpPr>
        <p:spPr>
          <a:xfrm>
            <a:off x="6155657" y="1221581"/>
            <a:ext cx="2759100" cy="2356200"/>
          </a:xfrm>
          <a:prstGeom prst="round2SameRect">
            <a:avLst>
              <a:gd fmla="val 3327" name="adj1"/>
              <a:gd fmla="val 0" name="adj2"/>
            </a:avLst>
          </a:prstGeom>
          <a:solidFill>
            <a:srgbClr val="F8F9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 на весь слайд">
  <p:cSld name="Изображение на весь слайд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2"/>
          <p:cNvSpPr/>
          <p:nvPr>
            <p:ph idx="2" type="pic"/>
          </p:nvPr>
        </p:nvSpPr>
        <p:spPr>
          <a:xfrm>
            <a:off x="0" y="781050"/>
            <a:ext cx="9144000" cy="43623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09" name="Google Shape;1109;p112"/>
          <p:cNvSpPr txBox="1"/>
          <p:nvPr>
            <p:ph type="title"/>
          </p:nvPr>
        </p:nvSpPr>
        <p:spPr>
          <a:xfrm>
            <a:off x="231107" y="222647"/>
            <a:ext cx="7141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110" name="Google Shape;1110;p11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Изображение на весь слайд">
  <p:cSld name="1_Изображение на весь слайд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13" name="Google Shape;1113;p11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14" name="Google Shape;1114;p113"/>
          <p:cNvSpPr/>
          <p:nvPr/>
        </p:nvSpPr>
        <p:spPr>
          <a:xfrm>
            <a:off x="6155704" y="222647"/>
            <a:ext cx="2759100" cy="4663800"/>
          </a:xfrm>
          <a:prstGeom prst="roundRect">
            <a:avLst>
              <a:gd fmla="val 3355" name="adj"/>
            </a:avLst>
          </a:prstGeom>
          <a:solidFill>
            <a:schemeClr val="dk1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3"/>
          <p:cNvSpPr txBox="1"/>
          <p:nvPr>
            <p:ph idx="1" type="body"/>
          </p:nvPr>
        </p:nvSpPr>
        <p:spPr>
          <a:xfrm>
            <a:off x="6290536" y="1799218"/>
            <a:ext cx="24855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113"/>
          <p:cNvSpPr txBox="1"/>
          <p:nvPr>
            <p:ph type="title"/>
          </p:nvPr>
        </p:nvSpPr>
        <p:spPr>
          <a:xfrm>
            <a:off x="6290536" y="450010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 4 человека">
  <p:cSld name="Команда 4 человека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14"/>
          <p:cNvSpPr/>
          <p:nvPr/>
        </p:nvSpPr>
        <p:spPr>
          <a:xfrm>
            <a:off x="4650983" y="3068669"/>
            <a:ext cx="42660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14"/>
          <p:cNvSpPr/>
          <p:nvPr>
            <p:ph idx="2" type="pic"/>
          </p:nvPr>
        </p:nvSpPr>
        <p:spPr>
          <a:xfrm>
            <a:off x="4650985" y="3068669"/>
            <a:ext cx="1464300" cy="1707000"/>
          </a:xfrm>
          <a:prstGeom prst="roundRect">
            <a:avLst>
              <a:gd fmla="val 4906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20" name="Google Shape;1120;p114"/>
          <p:cNvSpPr/>
          <p:nvPr/>
        </p:nvSpPr>
        <p:spPr>
          <a:xfrm>
            <a:off x="4650983" y="1221581"/>
            <a:ext cx="42660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14"/>
          <p:cNvSpPr/>
          <p:nvPr>
            <p:ph idx="3" type="pic"/>
          </p:nvPr>
        </p:nvSpPr>
        <p:spPr>
          <a:xfrm>
            <a:off x="4650985" y="1221581"/>
            <a:ext cx="1464300" cy="1707000"/>
          </a:xfrm>
          <a:prstGeom prst="roundRect">
            <a:avLst>
              <a:gd fmla="val 5466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22" name="Google Shape;1122;p114"/>
          <p:cNvSpPr/>
          <p:nvPr/>
        </p:nvSpPr>
        <p:spPr>
          <a:xfrm>
            <a:off x="231106" y="3068669"/>
            <a:ext cx="42660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14"/>
          <p:cNvSpPr/>
          <p:nvPr>
            <p:ph idx="4" type="pic"/>
          </p:nvPr>
        </p:nvSpPr>
        <p:spPr>
          <a:xfrm>
            <a:off x="231107" y="3068669"/>
            <a:ext cx="1464300" cy="1707000"/>
          </a:xfrm>
          <a:prstGeom prst="roundRect">
            <a:avLst>
              <a:gd fmla="val 6334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24" name="Google Shape;1124;p114"/>
          <p:cNvSpPr/>
          <p:nvPr/>
        </p:nvSpPr>
        <p:spPr>
          <a:xfrm>
            <a:off x="231106" y="1221581"/>
            <a:ext cx="42660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14"/>
          <p:cNvSpPr/>
          <p:nvPr>
            <p:ph idx="5" type="pic"/>
          </p:nvPr>
        </p:nvSpPr>
        <p:spPr>
          <a:xfrm>
            <a:off x="231107" y="1221581"/>
            <a:ext cx="1464300" cy="1707000"/>
          </a:xfrm>
          <a:prstGeom prst="roundRect">
            <a:avLst>
              <a:gd fmla="val 5550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26" name="Google Shape;1126;p114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127" name="Google Shape;1127;p11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28" name="Google Shape;1128;p114"/>
          <p:cNvSpPr txBox="1"/>
          <p:nvPr>
            <p:ph idx="1" type="body"/>
          </p:nvPr>
        </p:nvSpPr>
        <p:spPr>
          <a:xfrm>
            <a:off x="1824770" y="1669484"/>
            <a:ext cx="254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i="0" sz="14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9" name="Google Shape;1129;p114"/>
          <p:cNvSpPr txBox="1"/>
          <p:nvPr>
            <p:ph idx="6" type="body"/>
          </p:nvPr>
        </p:nvSpPr>
        <p:spPr>
          <a:xfrm>
            <a:off x="1824770" y="1925212"/>
            <a:ext cx="2542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0" name="Google Shape;1130;p114"/>
          <p:cNvSpPr txBox="1"/>
          <p:nvPr>
            <p:ph idx="7" type="body"/>
          </p:nvPr>
        </p:nvSpPr>
        <p:spPr>
          <a:xfrm>
            <a:off x="6244648" y="1669484"/>
            <a:ext cx="254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i="0" sz="14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1" name="Google Shape;1131;p114"/>
          <p:cNvSpPr txBox="1"/>
          <p:nvPr>
            <p:ph idx="8" type="body"/>
          </p:nvPr>
        </p:nvSpPr>
        <p:spPr>
          <a:xfrm>
            <a:off x="6244648" y="1925212"/>
            <a:ext cx="2542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2" name="Google Shape;1132;p114"/>
          <p:cNvSpPr txBox="1"/>
          <p:nvPr>
            <p:ph idx="9" type="body"/>
          </p:nvPr>
        </p:nvSpPr>
        <p:spPr>
          <a:xfrm>
            <a:off x="1824770" y="3508223"/>
            <a:ext cx="254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i="0" sz="14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3" name="Google Shape;1133;p114"/>
          <p:cNvSpPr txBox="1"/>
          <p:nvPr>
            <p:ph idx="13" type="body"/>
          </p:nvPr>
        </p:nvSpPr>
        <p:spPr>
          <a:xfrm>
            <a:off x="1824770" y="3763951"/>
            <a:ext cx="2542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4" name="Google Shape;1134;p114"/>
          <p:cNvSpPr txBox="1"/>
          <p:nvPr>
            <p:ph idx="14" type="body"/>
          </p:nvPr>
        </p:nvSpPr>
        <p:spPr>
          <a:xfrm>
            <a:off x="6244648" y="3508223"/>
            <a:ext cx="254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i="0" sz="14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5" name="Google Shape;1135;p114"/>
          <p:cNvSpPr txBox="1"/>
          <p:nvPr>
            <p:ph idx="15" type="body"/>
          </p:nvPr>
        </p:nvSpPr>
        <p:spPr>
          <a:xfrm>
            <a:off x="6244648" y="3763951"/>
            <a:ext cx="2542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 6 человек">
  <p:cSld name="Команда 6 человек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5"/>
          <p:cNvSpPr/>
          <p:nvPr/>
        </p:nvSpPr>
        <p:spPr>
          <a:xfrm>
            <a:off x="3174439" y="1221581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15"/>
          <p:cNvSpPr/>
          <p:nvPr/>
        </p:nvSpPr>
        <p:spPr>
          <a:xfrm>
            <a:off x="6117770" y="1221581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15"/>
          <p:cNvSpPr/>
          <p:nvPr/>
        </p:nvSpPr>
        <p:spPr>
          <a:xfrm>
            <a:off x="6117770" y="3068669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15"/>
          <p:cNvSpPr/>
          <p:nvPr>
            <p:ph idx="2" type="pic"/>
          </p:nvPr>
        </p:nvSpPr>
        <p:spPr>
          <a:xfrm>
            <a:off x="6117770" y="1221556"/>
            <a:ext cx="1296900" cy="1707000"/>
          </a:xfrm>
          <a:prstGeom prst="roundRect">
            <a:avLst>
              <a:gd fmla="val 6524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41" name="Google Shape;1141;p115"/>
          <p:cNvSpPr/>
          <p:nvPr>
            <p:ph idx="3" type="pic"/>
          </p:nvPr>
        </p:nvSpPr>
        <p:spPr>
          <a:xfrm>
            <a:off x="6117770" y="3068669"/>
            <a:ext cx="1296900" cy="1707000"/>
          </a:xfrm>
          <a:prstGeom prst="roundRect">
            <a:avLst>
              <a:gd fmla="val 5379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42" name="Google Shape;1142;p115"/>
          <p:cNvSpPr/>
          <p:nvPr/>
        </p:nvSpPr>
        <p:spPr>
          <a:xfrm>
            <a:off x="3174439" y="3068669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15"/>
          <p:cNvSpPr/>
          <p:nvPr>
            <p:ph idx="4" type="pic"/>
          </p:nvPr>
        </p:nvSpPr>
        <p:spPr>
          <a:xfrm>
            <a:off x="3159425" y="3068669"/>
            <a:ext cx="1296900" cy="1707000"/>
          </a:xfrm>
          <a:prstGeom prst="roundRect">
            <a:avLst>
              <a:gd fmla="val 5782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44" name="Google Shape;1144;p115"/>
          <p:cNvSpPr/>
          <p:nvPr>
            <p:ph idx="5" type="pic"/>
          </p:nvPr>
        </p:nvSpPr>
        <p:spPr>
          <a:xfrm>
            <a:off x="3159425" y="1221550"/>
            <a:ext cx="1311900" cy="1707000"/>
          </a:xfrm>
          <a:prstGeom prst="roundRect">
            <a:avLst>
              <a:gd fmla="val 5160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45" name="Google Shape;1145;p115"/>
          <p:cNvSpPr/>
          <p:nvPr/>
        </p:nvSpPr>
        <p:spPr>
          <a:xfrm>
            <a:off x="231107" y="3068669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15"/>
          <p:cNvSpPr/>
          <p:nvPr>
            <p:ph idx="6" type="pic"/>
          </p:nvPr>
        </p:nvSpPr>
        <p:spPr>
          <a:xfrm>
            <a:off x="231107" y="3068669"/>
            <a:ext cx="1296900" cy="1707000"/>
          </a:xfrm>
          <a:prstGeom prst="roundRect">
            <a:avLst>
              <a:gd fmla="val 5476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147" name="Google Shape;1147;p115"/>
          <p:cNvSpPr/>
          <p:nvPr/>
        </p:nvSpPr>
        <p:spPr>
          <a:xfrm>
            <a:off x="231107" y="1221581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15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149" name="Google Shape;1149;p11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0" name="Google Shape;1150;p115"/>
          <p:cNvSpPr/>
          <p:nvPr>
            <p:ph idx="7" type="pic"/>
          </p:nvPr>
        </p:nvSpPr>
        <p:spPr>
          <a:xfrm>
            <a:off x="231107" y="1221556"/>
            <a:ext cx="1296900" cy="1707000"/>
          </a:xfrm>
          <a:prstGeom prst="roundRect">
            <a:avLst>
              <a:gd fmla="val 5160" name="adj"/>
            </a:avLst>
          </a:prstGeom>
          <a:solidFill>
            <a:srgbClr val="F8F9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6"/>
          <p:cNvSpPr/>
          <p:nvPr>
            <p:ph idx="2" type="pic"/>
          </p:nvPr>
        </p:nvSpPr>
        <p:spPr>
          <a:xfrm>
            <a:off x="4000500" y="0"/>
            <a:ext cx="5143500" cy="51435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53" name="Google Shape;1153;p116"/>
          <p:cNvSpPr txBox="1"/>
          <p:nvPr>
            <p:ph type="title"/>
          </p:nvPr>
        </p:nvSpPr>
        <p:spPr>
          <a:xfrm>
            <a:off x="546821" y="2576945"/>
            <a:ext cx="4626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4" name="Google Shape;1154;p116"/>
          <p:cNvSpPr txBox="1"/>
          <p:nvPr>
            <p:ph idx="1" type="body"/>
          </p:nvPr>
        </p:nvSpPr>
        <p:spPr>
          <a:xfrm>
            <a:off x="546821" y="3853449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11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/ маленькая фотография">
  <p:cSld name="Цитата / маленькая фотография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9925" y="0"/>
            <a:ext cx="57140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7"/>
          <p:cNvSpPr/>
          <p:nvPr/>
        </p:nvSpPr>
        <p:spPr>
          <a:xfrm>
            <a:off x="546821" y="906349"/>
            <a:ext cx="962400" cy="9624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17"/>
          <p:cNvSpPr/>
          <p:nvPr>
            <p:ph idx="2" type="pic"/>
          </p:nvPr>
        </p:nvSpPr>
        <p:spPr>
          <a:xfrm>
            <a:off x="546821" y="906349"/>
            <a:ext cx="962400" cy="9624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60" name="Google Shape;1160;p117"/>
          <p:cNvSpPr txBox="1"/>
          <p:nvPr>
            <p:ph type="title"/>
          </p:nvPr>
        </p:nvSpPr>
        <p:spPr>
          <a:xfrm>
            <a:off x="546821" y="2131609"/>
            <a:ext cx="8368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61" name="Google Shape;1161;p117"/>
          <p:cNvSpPr txBox="1"/>
          <p:nvPr>
            <p:ph idx="1" type="body"/>
          </p:nvPr>
        </p:nvSpPr>
        <p:spPr>
          <a:xfrm>
            <a:off x="1686853" y="1144598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2" name="Google Shape;1162;p11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Цитата / маленькая фотография">
  <p:cSld name="1_Цитата / маленькая фотография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" y="0"/>
            <a:ext cx="63173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18"/>
          <p:cNvSpPr/>
          <p:nvPr/>
        </p:nvSpPr>
        <p:spPr>
          <a:xfrm>
            <a:off x="292260" y="1017675"/>
            <a:ext cx="2798400" cy="27984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18"/>
          <p:cNvSpPr/>
          <p:nvPr>
            <p:ph idx="2" type="pic"/>
          </p:nvPr>
        </p:nvSpPr>
        <p:spPr>
          <a:xfrm>
            <a:off x="292259" y="1017674"/>
            <a:ext cx="2798400" cy="27984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67" name="Google Shape;1167;p11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68" name="Google Shape;1168;p118"/>
          <p:cNvSpPr txBox="1"/>
          <p:nvPr>
            <p:ph idx="1" type="body"/>
          </p:nvPr>
        </p:nvSpPr>
        <p:spPr>
          <a:xfrm>
            <a:off x="3921969" y="2010982"/>
            <a:ext cx="37419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9" name="Google Shape;1169;p118"/>
          <p:cNvSpPr txBox="1"/>
          <p:nvPr>
            <p:ph idx="3" type="body"/>
          </p:nvPr>
        </p:nvSpPr>
        <p:spPr>
          <a:xfrm>
            <a:off x="3915890" y="1221581"/>
            <a:ext cx="3741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0" name="Google Shape;1170;p118"/>
          <p:cNvSpPr txBox="1"/>
          <p:nvPr>
            <p:ph idx="4" type="body"/>
          </p:nvPr>
        </p:nvSpPr>
        <p:spPr>
          <a:xfrm>
            <a:off x="3915890" y="1500423"/>
            <a:ext cx="3741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Цитата / маленькая фотография">
  <p:cSld name="3_Цитата / маленькая фотография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19"/>
          <p:cNvSpPr/>
          <p:nvPr/>
        </p:nvSpPr>
        <p:spPr>
          <a:xfrm>
            <a:off x="5245151" y="1440478"/>
            <a:ext cx="1956600" cy="19566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19"/>
          <p:cNvSpPr/>
          <p:nvPr/>
        </p:nvSpPr>
        <p:spPr>
          <a:xfrm>
            <a:off x="1942308" y="1440511"/>
            <a:ext cx="1956900" cy="19569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19"/>
          <p:cNvSpPr/>
          <p:nvPr>
            <p:ph idx="2" type="pic"/>
          </p:nvPr>
        </p:nvSpPr>
        <p:spPr>
          <a:xfrm>
            <a:off x="5244928" y="1440511"/>
            <a:ext cx="1956900" cy="19569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76" name="Google Shape;1176;p119"/>
          <p:cNvSpPr/>
          <p:nvPr>
            <p:ph idx="3" type="pic"/>
          </p:nvPr>
        </p:nvSpPr>
        <p:spPr>
          <a:xfrm>
            <a:off x="1942308" y="1440511"/>
            <a:ext cx="1956900" cy="19569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77" name="Google Shape;1177;p11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78" name="Google Shape;1178;p119"/>
          <p:cNvSpPr txBox="1"/>
          <p:nvPr>
            <p:ph idx="1" type="body"/>
          </p:nvPr>
        </p:nvSpPr>
        <p:spPr>
          <a:xfrm>
            <a:off x="1942308" y="3906424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9" name="Google Shape;1179;p119"/>
          <p:cNvSpPr txBox="1"/>
          <p:nvPr>
            <p:ph idx="4" type="body"/>
          </p:nvPr>
        </p:nvSpPr>
        <p:spPr>
          <a:xfrm>
            <a:off x="1942308" y="4362960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0" name="Google Shape;1180;p119"/>
          <p:cNvSpPr txBox="1"/>
          <p:nvPr>
            <p:ph idx="5" type="body"/>
          </p:nvPr>
        </p:nvSpPr>
        <p:spPr>
          <a:xfrm>
            <a:off x="5244928" y="3906424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1" name="Google Shape;1181;p119"/>
          <p:cNvSpPr txBox="1"/>
          <p:nvPr>
            <p:ph idx="6" type="body"/>
          </p:nvPr>
        </p:nvSpPr>
        <p:spPr>
          <a:xfrm>
            <a:off x="5244928" y="4362960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2" name="Google Shape;1182;p119"/>
          <p:cNvSpPr txBox="1"/>
          <p:nvPr>
            <p:ph type="title"/>
          </p:nvPr>
        </p:nvSpPr>
        <p:spPr>
          <a:xfrm>
            <a:off x="225029" y="301041"/>
            <a:ext cx="86940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Цитата / маленькая фотография">
  <p:cSld name="4_Цитата / маленькая фотография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2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86" name="Google Shape;1186;p120"/>
          <p:cNvSpPr txBox="1"/>
          <p:nvPr>
            <p:ph idx="1" type="body"/>
          </p:nvPr>
        </p:nvSpPr>
        <p:spPr>
          <a:xfrm>
            <a:off x="780305" y="3849977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7" name="Google Shape;1187;p120"/>
          <p:cNvSpPr txBox="1"/>
          <p:nvPr>
            <p:ph idx="2" type="body"/>
          </p:nvPr>
        </p:nvSpPr>
        <p:spPr>
          <a:xfrm>
            <a:off x="780305" y="4306513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120"/>
          <p:cNvSpPr txBox="1"/>
          <p:nvPr>
            <p:ph idx="3" type="body"/>
          </p:nvPr>
        </p:nvSpPr>
        <p:spPr>
          <a:xfrm>
            <a:off x="3593849" y="3849977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120"/>
          <p:cNvSpPr txBox="1"/>
          <p:nvPr>
            <p:ph idx="4" type="body"/>
          </p:nvPr>
        </p:nvSpPr>
        <p:spPr>
          <a:xfrm>
            <a:off x="3593849" y="4306513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120"/>
          <p:cNvSpPr/>
          <p:nvPr/>
        </p:nvSpPr>
        <p:spPr>
          <a:xfrm>
            <a:off x="3653785" y="1490384"/>
            <a:ext cx="1836600" cy="18366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20"/>
          <p:cNvSpPr/>
          <p:nvPr/>
        </p:nvSpPr>
        <p:spPr>
          <a:xfrm>
            <a:off x="840268" y="1490422"/>
            <a:ext cx="1836900" cy="18369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20"/>
          <p:cNvSpPr/>
          <p:nvPr/>
        </p:nvSpPr>
        <p:spPr>
          <a:xfrm>
            <a:off x="6467098" y="1490384"/>
            <a:ext cx="1836600" cy="18366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20"/>
          <p:cNvSpPr/>
          <p:nvPr>
            <p:ph idx="5" type="pic"/>
          </p:nvPr>
        </p:nvSpPr>
        <p:spPr>
          <a:xfrm>
            <a:off x="3653811" y="1490422"/>
            <a:ext cx="1836900" cy="18369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94" name="Google Shape;1194;p120"/>
          <p:cNvSpPr/>
          <p:nvPr>
            <p:ph idx="6" type="pic"/>
          </p:nvPr>
        </p:nvSpPr>
        <p:spPr>
          <a:xfrm>
            <a:off x="840268" y="1490422"/>
            <a:ext cx="1836900" cy="18369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95" name="Google Shape;1195;p120"/>
          <p:cNvSpPr/>
          <p:nvPr>
            <p:ph idx="7" type="pic"/>
          </p:nvPr>
        </p:nvSpPr>
        <p:spPr>
          <a:xfrm>
            <a:off x="6467124" y="1490422"/>
            <a:ext cx="1836900" cy="18369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196" name="Google Shape;1196;p120"/>
          <p:cNvSpPr txBox="1"/>
          <p:nvPr>
            <p:ph idx="8" type="body"/>
          </p:nvPr>
        </p:nvSpPr>
        <p:spPr>
          <a:xfrm>
            <a:off x="6407161" y="3849977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120"/>
          <p:cNvSpPr txBox="1"/>
          <p:nvPr>
            <p:ph idx="9" type="body"/>
          </p:nvPr>
        </p:nvSpPr>
        <p:spPr>
          <a:xfrm>
            <a:off x="6407161" y="4306513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8" name="Google Shape;1198;p120"/>
          <p:cNvSpPr txBox="1"/>
          <p:nvPr>
            <p:ph type="title"/>
          </p:nvPr>
        </p:nvSpPr>
        <p:spPr>
          <a:xfrm>
            <a:off x="225029" y="301041"/>
            <a:ext cx="86940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ы">
  <p:cSld name="Мокапы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21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201" name="Google Shape;1201;p12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02" name="Google Shape;1202;p121"/>
          <p:cNvSpPr txBox="1"/>
          <p:nvPr>
            <p:ph idx="1" type="body"/>
          </p:nvPr>
        </p:nvSpPr>
        <p:spPr>
          <a:xfrm>
            <a:off x="231106" y="1593983"/>
            <a:ext cx="35259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3" name="Google Shape;1203;p121"/>
          <p:cNvSpPr/>
          <p:nvPr>
            <p:ph idx="2" type="pic"/>
          </p:nvPr>
        </p:nvSpPr>
        <p:spPr>
          <a:xfrm>
            <a:off x="4089371" y="2457956"/>
            <a:ext cx="2450100" cy="15294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204" name="Google Shape;1204;p121"/>
          <p:cNvSpPr/>
          <p:nvPr>
            <p:ph idx="3" type="pic"/>
          </p:nvPr>
        </p:nvSpPr>
        <p:spPr>
          <a:xfrm>
            <a:off x="4787309" y="1007459"/>
            <a:ext cx="3302700" cy="18570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205" name="Google Shape;1205;p121"/>
          <p:cNvSpPr/>
          <p:nvPr>
            <p:ph idx="4" type="pic"/>
          </p:nvPr>
        </p:nvSpPr>
        <p:spPr>
          <a:xfrm>
            <a:off x="7486412" y="2473454"/>
            <a:ext cx="1377000" cy="19125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206" name="Google Shape;1206;p121"/>
          <p:cNvSpPr/>
          <p:nvPr>
            <p:ph idx="5" type="pic"/>
          </p:nvPr>
        </p:nvSpPr>
        <p:spPr>
          <a:xfrm>
            <a:off x="7076280" y="3469185"/>
            <a:ext cx="486900" cy="1040700"/>
          </a:xfrm>
          <a:prstGeom prst="roundRect">
            <a:avLst>
              <a:gd fmla="val 12368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207" name="Google Shape;1207;p121"/>
          <p:cNvSpPr txBox="1"/>
          <p:nvPr>
            <p:ph idx="6" type="body"/>
          </p:nvPr>
        </p:nvSpPr>
        <p:spPr>
          <a:xfrm>
            <a:off x="231106" y="1221581"/>
            <a:ext cx="3525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ноутбука">
  <p:cSld name="Мокап ноутбука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122"/>
          <p:cNvPicPr preferRelativeResize="0"/>
          <p:nvPr/>
        </p:nvPicPr>
        <p:blipFill rotWithShape="1">
          <a:blip r:embed="rId2">
            <a:alphaModFix/>
          </a:blip>
          <a:srcRect b="15590" l="0" r="19374" t="5151"/>
          <a:stretch/>
        </p:blipFill>
        <p:spPr>
          <a:xfrm>
            <a:off x="2167913" y="0"/>
            <a:ext cx="69760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22"/>
          <p:cNvSpPr/>
          <p:nvPr>
            <p:ph idx="2" type="pic"/>
          </p:nvPr>
        </p:nvSpPr>
        <p:spPr>
          <a:xfrm>
            <a:off x="4110850" y="954525"/>
            <a:ext cx="4760100" cy="29700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211" name="Google Shape;1211;p12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12" name="Google Shape;1212;p122"/>
          <p:cNvSpPr txBox="1"/>
          <p:nvPr>
            <p:ph idx="1" type="body"/>
          </p:nvPr>
        </p:nvSpPr>
        <p:spPr>
          <a:xfrm>
            <a:off x="231106" y="1593983"/>
            <a:ext cx="35859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122"/>
          <p:cNvSpPr txBox="1"/>
          <p:nvPr>
            <p:ph idx="3" type="body"/>
          </p:nvPr>
        </p:nvSpPr>
        <p:spPr>
          <a:xfrm>
            <a:off x="231106" y="1221581"/>
            <a:ext cx="3575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4" name="Google Shape;1214;p122"/>
          <p:cNvSpPr txBox="1"/>
          <p:nvPr>
            <p:ph type="title"/>
          </p:nvPr>
        </p:nvSpPr>
        <p:spPr>
          <a:xfrm>
            <a:off x="231107" y="222647"/>
            <a:ext cx="868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ндартный слайд с заголовком">
  <p:cSld name="Стандартный слайд с заголовком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с двумя телефонами">
  <p:cSld name="Мокап с двумя телефонами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17" name="Google Shape;1217;p123"/>
          <p:cNvPicPr preferRelativeResize="0"/>
          <p:nvPr/>
        </p:nvPicPr>
        <p:blipFill rotWithShape="1">
          <a:blip r:embed="rId2">
            <a:alphaModFix/>
          </a:blip>
          <a:srcRect b="12835" l="31396" r="31399" t="12842"/>
          <a:stretch/>
        </p:blipFill>
        <p:spPr>
          <a:xfrm>
            <a:off x="3937360" y="881410"/>
            <a:ext cx="3304929" cy="4951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23"/>
          <p:cNvSpPr/>
          <p:nvPr>
            <p:ph idx="2" type="pic"/>
          </p:nvPr>
        </p:nvSpPr>
        <p:spPr>
          <a:xfrm>
            <a:off x="4620950" y="1279075"/>
            <a:ext cx="1931100" cy="4141500"/>
          </a:xfrm>
          <a:prstGeom prst="roundRect">
            <a:avLst>
              <a:gd fmla="val 13276" name="adj"/>
            </a:avLst>
          </a:prstGeom>
          <a:solidFill>
            <a:srgbClr val="F8F9F9"/>
          </a:solidFill>
          <a:ln>
            <a:noFill/>
          </a:ln>
        </p:spPr>
      </p:sp>
      <p:pic>
        <p:nvPicPr>
          <p:cNvPr id="1219" name="Google Shape;1219;p123"/>
          <p:cNvPicPr preferRelativeResize="0"/>
          <p:nvPr/>
        </p:nvPicPr>
        <p:blipFill rotWithShape="1">
          <a:blip r:embed="rId2">
            <a:alphaModFix/>
          </a:blip>
          <a:srcRect b="12835" l="31396" r="31399" t="12842"/>
          <a:stretch/>
        </p:blipFill>
        <p:spPr>
          <a:xfrm>
            <a:off x="6158045" y="0"/>
            <a:ext cx="3304929" cy="4951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23"/>
          <p:cNvSpPr/>
          <p:nvPr>
            <p:ph idx="3" type="pic"/>
          </p:nvPr>
        </p:nvSpPr>
        <p:spPr>
          <a:xfrm>
            <a:off x="6841650" y="397575"/>
            <a:ext cx="1931100" cy="4141500"/>
          </a:xfrm>
          <a:prstGeom prst="roundRect">
            <a:avLst>
              <a:gd fmla="val 12628" name="adj"/>
            </a:avLst>
          </a:prstGeom>
          <a:solidFill>
            <a:srgbClr val="F8F9F9"/>
          </a:solidFill>
          <a:ln>
            <a:noFill/>
          </a:ln>
        </p:spPr>
      </p:sp>
      <p:sp>
        <p:nvSpPr>
          <p:cNvPr id="1221" name="Google Shape;1221;p123"/>
          <p:cNvSpPr txBox="1"/>
          <p:nvPr>
            <p:ph type="title"/>
          </p:nvPr>
        </p:nvSpPr>
        <p:spPr>
          <a:xfrm>
            <a:off x="231107" y="222647"/>
            <a:ext cx="6321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222" name="Google Shape;1222;p123"/>
          <p:cNvSpPr txBox="1"/>
          <p:nvPr>
            <p:ph idx="1" type="body"/>
          </p:nvPr>
        </p:nvSpPr>
        <p:spPr>
          <a:xfrm>
            <a:off x="231106" y="1593983"/>
            <a:ext cx="40476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123"/>
          <p:cNvSpPr txBox="1"/>
          <p:nvPr>
            <p:ph idx="4" type="body"/>
          </p:nvPr>
        </p:nvSpPr>
        <p:spPr>
          <a:xfrm>
            <a:off x="231106" y="1221581"/>
            <a:ext cx="4047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компьютера">
  <p:cSld name="Мокап компьютера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24"/>
          <p:cNvPicPr preferRelativeResize="0"/>
          <p:nvPr/>
        </p:nvPicPr>
        <p:blipFill rotWithShape="1">
          <a:blip r:embed="rId2">
            <a:alphaModFix/>
          </a:blip>
          <a:srcRect b="22417" l="0" r="21408" t="2732"/>
          <a:stretch/>
        </p:blipFill>
        <p:spPr>
          <a:xfrm>
            <a:off x="1943402" y="-1"/>
            <a:ext cx="72006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24"/>
          <p:cNvSpPr txBox="1"/>
          <p:nvPr>
            <p:ph type="title"/>
          </p:nvPr>
        </p:nvSpPr>
        <p:spPr>
          <a:xfrm>
            <a:off x="231107" y="222647"/>
            <a:ext cx="868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227" name="Google Shape;1227;p12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28" name="Google Shape;1228;p124"/>
          <p:cNvSpPr txBox="1"/>
          <p:nvPr>
            <p:ph idx="1" type="body"/>
          </p:nvPr>
        </p:nvSpPr>
        <p:spPr>
          <a:xfrm>
            <a:off x="231106" y="1593983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9" name="Google Shape;1229;p124"/>
          <p:cNvSpPr txBox="1"/>
          <p:nvPr>
            <p:ph idx="2" type="body"/>
          </p:nvPr>
        </p:nvSpPr>
        <p:spPr>
          <a:xfrm>
            <a:off x="231107" y="1221581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0" name="Google Shape;1230;p124"/>
          <p:cNvSpPr/>
          <p:nvPr>
            <p:ph idx="3" type="pic"/>
          </p:nvPr>
        </p:nvSpPr>
        <p:spPr>
          <a:xfrm>
            <a:off x="4245428" y="1175657"/>
            <a:ext cx="4528500" cy="25581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айпада">
  <p:cSld name="Мокап айпада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25"/>
          <p:cNvSpPr txBox="1"/>
          <p:nvPr>
            <p:ph type="title"/>
          </p:nvPr>
        </p:nvSpPr>
        <p:spPr>
          <a:xfrm>
            <a:off x="231107" y="222647"/>
            <a:ext cx="4623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233" name="Google Shape;1233;p12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34" name="Google Shape;1234;p125"/>
          <p:cNvSpPr txBox="1"/>
          <p:nvPr>
            <p:ph idx="1" type="body"/>
          </p:nvPr>
        </p:nvSpPr>
        <p:spPr>
          <a:xfrm>
            <a:off x="231106" y="1593983"/>
            <a:ext cx="46239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5" name="Google Shape;1235;p125"/>
          <p:cNvSpPr txBox="1"/>
          <p:nvPr>
            <p:ph idx="2" type="body"/>
          </p:nvPr>
        </p:nvSpPr>
        <p:spPr>
          <a:xfrm>
            <a:off x="231106" y="1221581"/>
            <a:ext cx="4623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36" name="Google Shape;1236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0487" y="-125495"/>
            <a:ext cx="5540828" cy="5540828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25"/>
          <p:cNvSpPr/>
          <p:nvPr>
            <p:ph idx="3" type="pic"/>
          </p:nvPr>
        </p:nvSpPr>
        <p:spPr>
          <a:xfrm>
            <a:off x="5647725" y="407500"/>
            <a:ext cx="3099000" cy="4320600"/>
          </a:xfrm>
          <a:prstGeom prst="roundRect">
            <a:avLst>
              <a:gd fmla="val 2034" name="adj"/>
            </a:avLst>
          </a:prstGeom>
          <a:solidFill>
            <a:srgbClr val="F8F9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аймлайн">
  <p:cSld name="1_Таймлайн"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6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240" name="Google Shape;1240;p12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41" name="Google Shape;1241;p126"/>
          <p:cNvSpPr txBox="1"/>
          <p:nvPr>
            <p:ph idx="1" type="body"/>
          </p:nvPr>
        </p:nvSpPr>
        <p:spPr>
          <a:xfrm>
            <a:off x="225028" y="1427922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2" name="Google Shape;1242;p126"/>
          <p:cNvSpPr txBox="1"/>
          <p:nvPr>
            <p:ph idx="2" type="body"/>
          </p:nvPr>
        </p:nvSpPr>
        <p:spPr>
          <a:xfrm>
            <a:off x="225028" y="2425451"/>
            <a:ext cx="26796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3" name="Google Shape;1243;p126"/>
          <p:cNvSpPr txBox="1"/>
          <p:nvPr>
            <p:ph idx="3" type="body"/>
          </p:nvPr>
        </p:nvSpPr>
        <p:spPr>
          <a:xfrm>
            <a:off x="3246418" y="1427922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4" name="Google Shape;1244;p126"/>
          <p:cNvSpPr txBox="1"/>
          <p:nvPr>
            <p:ph idx="4" type="body"/>
          </p:nvPr>
        </p:nvSpPr>
        <p:spPr>
          <a:xfrm>
            <a:off x="3246418" y="2425451"/>
            <a:ext cx="26796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126"/>
          <p:cNvSpPr txBox="1"/>
          <p:nvPr>
            <p:ph idx="5" type="body"/>
          </p:nvPr>
        </p:nvSpPr>
        <p:spPr>
          <a:xfrm>
            <a:off x="6235193" y="1427922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6" name="Google Shape;1246;p126"/>
          <p:cNvSpPr txBox="1"/>
          <p:nvPr>
            <p:ph idx="6" type="body"/>
          </p:nvPr>
        </p:nvSpPr>
        <p:spPr>
          <a:xfrm>
            <a:off x="6235193" y="2425451"/>
            <a:ext cx="26796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126"/>
          <p:cNvSpPr txBox="1"/>
          <p:nvPr>
            <p:ph idx="7" type="body"/>
          </p:nvPr>
        </p:nvSpPr>
        <p:spPr>
          <a:xfrm>
            <a:off x="225028" y="1221474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i="0" sz="1200" u="none" cap="none" strike="noStrike">
                <a:solidFill>
                  <a:schemeClr val="l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8" name="Google Shape;1248;p126"/>
          <p:cNvSpPr txBox="1"/>
          <p:nvPr>
            <p:ph idx="8" type="body"/>
          </p:nvPr>
        </p:nvSpPr>
        <p:spPr>
          <a:xfrm>
            <a:off x="3246418" y="1221474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i="0" sz="1200" u="none" cap="none" strike="noStrike">
                <a:solidFill>
                  <a:schemeClr val="l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9" name="Google Shape;1249;p126"/>
          <p:cNvSpPr txBox="1"/>
          <p:nvPr>
            <p:ph idx="9" type="body"/>
          </p:nvPr>
        </p:nvSpPr>
        <p:spPr>
          <a:xfrm>
            <a:off x="6235193" y="1221474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i="0" sz="1200" u="none" cap="none" strike="noStrike">
                <a:solidFill>
                  <a:schemeClr val="l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250" name="Google Shape;1250;p126"/>
          <p:cNvCxnSpPr/>
          <p:nvPr/>
        </p:nvCxnSpPr>
        <p:spPr>
          <a:xfrm>
            <a:off x="3074111" y="2328815"/>
            <a:ext cx="0" cy="24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1" name="Google Shape;1251;p126"/>
          <p:cNvCxnSpPr/>
          <p:nvPr/>
        </p:nvCxnSpPr>
        <p:spPr>
          <a:xfrm>
            <a:off x="6074955" y="2328815"/>
            <a:ext cx="0" cy="24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2" name="Google Shape;1252;p126"/>
          <p:cNvCxnSpPr/>
          <p:nvPr/>
        </p:nvCxnSpPr>
        <p:spPr>
          <a:xfrm>
            <a:off x="3231817" y="2241152"/>
            <a:ext cx="2682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3" name="Google Shape;1253;p126"/>
          <p:cNvCxnSpPr/>
          <p:nvPr/>
        </p:nvCxnSpPr>
        <p:spPr>
          <a:xfrm>
            <a:off x="219471" y="2241152"/>
            <a:ext cx="2738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4" name="Google Shape;1254;p126"/>
          <p:cNvCxnSpPr/>
          <p:nvPr/>
        </p:nvCxnSpPr>
        <p:spPr>
          <a:xfrm>
            <a:off x="6232661" y="2241152"/>
            <a:ext cx="2682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аймлайн">
  <p:cSld name="2_Таймлайн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27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257" name="Google Shape;1257;p12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58" name="Google Shape;1258;p127"/>
          <p:cNvSpPr txBox="1"/>
          <p:nvPr>
            <p:ph idx="1" type="body"/>
          </p:nvPr>
        </p:nvSpPr>
        <p:spPr>
          <a:xfrm>
            <a:off x="225028" y="1427922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9" name="Google Shape;1259;p127"/>
          <p:cNvSpPr txBox="1"/>
          <p:nvPr>
            <p:ph idx="2" type="body"/>
          </p:nvPr>
        </p:nvSpPr>
        <p:spPr>
          <a:xfrm>
            <a:off x="225028" y="2425451"/>
            <a:ext cx="19587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127"/>
          <p:cNvSpPr txBox="1"/>
          <p:nvPr>
            <p:ph idx="3" type="body"/>
          </p:nvPr>
        </p:nvSpPr>
        <p:spPr>
          <a:xfrm>
            <a:off x="2493867" y="1427922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1" name="Google Shape;1261;p127"/>
          <p:cNvSpPr txBox="1"/>
          <p:nvPr>
            <p:ph idx="4" type="body"/>
          </p:nvPr>
        </p:nvSpPr>
        <p:spPr>
          <a:xfrm>
            <a:off x="2493867" y="2425451"/>
            <a:ext cx="19587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2" name="Google Shape;1262;p127"/>
          <p:cNvSpPr txBox="1"/>
          <p:nvPr>
            <p:ph idx="5" type="body"/>
          </p:nvPr>
        </p:nvSpPr>
        <p:spPr>
          <a:xfrm>
            <a:off x="4717208" y="1427922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3" name="Google Shape;1263;p127"/>
          <p:cNvSpPr txBox="1"/>
          <p:nvPr>
            <p:ph idx="6" type="body"/>
          </p:nvPr>
        </p:nvSpPr>
        <p:spPr>
          <a:xfrm>
            <a:off x="4717208" y="2425451"/>
            <a:ext cx="19587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127"/>
          <p:cNvSpPr txBox="1"/>
          <p:nvPr>
            <p:ph idx="7" type="body"/>
          </p:nvPr>
        </p:nvSpPr>
        <p:spPr>
          <a:xfrm>
            <a:off x="6948879" y="1427922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5" name="Google Shape;1265;p127"/>
          <p:cNvSpPr txBox="1"/>
          <p:nvPr>
            <p:ph idx="8" type="body"/>
          </p:nvPr>
        </p:nvSpPr>
        <p:spPr>
          <a:xfrm>
            <a:off x="6948879" y="2425451"/>
            <a:ext cx="19587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66" name="Google Shape;1266;p127"/>
          <p:cNvGrpSpPr/>
          <p:nvPr/>
        </p:nvGrpSpPr>
        <p:grpSpPr>
          <a:xfrm>
            <a:off x="219476" y="2241152"/>
            <a:ext cx="8699661" cy="2571663"/>
            <a:chOff x="292628" y="2988203"/>
            <a:chExt cx="7536089" cy="3428884"/>
          </a:xfrm>
        </p:grpSpPr>
        <p:cxnSp>
          <p:nvCxnSpPr>
            <p:cNvPr id="1267" name="Google Shape;1267;p127"/>
            <p:cNvCxnSpPr/>
            <p:nvPr/>
          </p:nvCxnSpPr>
          <p:spPr>
            <a:xfrm>
              <a:off x="2131662" y="3105087"/>
              <a:ext cx="0" cy="331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8" name="Google Shape;1268;p127"/>
            <p:cNvCxnSpPr/>
            <p:nvPr/>
          </p:nvCxnSpPr>
          <p:spPr>
            <a:xfrm>
              <a:off x="4064884" y="3105087"/>
              <a:ext cx="0" cy="331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9" name="Google Shape;1269;p127"/>
            <p:cNvCxnSpPr/>
            <p:nvPr/>
          </p:nvCxnSpPr>
          <p:spPr>
            <a:xfrm>
              <a:off x="5998106" y="3105087"/>
              <a:ext cx="0" cy="331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0" name="Google Shape;1270;p127"/>
            <p:cNvCxnSpPr/>
            <p:nvPr/>
          </p:nvCxnSpPr>
          <p:spPr>
            <a:xfrm>
              <a:off x="6100717" y="2988203"/>
              <a:ext cx="172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271" name="Google Shape;1271;p127"/>
            <p:cNvCxnSpPr/>
            <p:nvPr/>
          </p:nvCxnSpPr>
          <p:spPr>
            <a:xfrm>
              <a:off x="4166482" y="2988203"/>
              <a:ext cx="172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2" name="Google Shape;1272;p127"/>
            <p:cNvCxnSpPr/>
            <p:nvPr/>
          </p:nvCxnSpPr>
          <p:spPr>
            <a:xfrm>
              <a:off x="2233260" y="2988203"/>
              <a:ext cx="172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3" name="Google Shape;1273;p127"/>
            <p:cNvCxnSpPr/>
            <p:nvPr/>
          </p:nvCxnSpPr>
          <p:spPr>
            <a:xfrm>
              <a:off x="292628" y="2988203"/>
              <a:ext cx="176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74" name="Google Shape;1274;p127"/>
          <p:cNvSpPr txBox="1"/>
          <p:nvPr>
            <p:ph idx="9" type="body"/>
          </p:nvPr>
        </p:nvSpPr>
        <p:spPr>
          <a:xfrm>
            <a:off x="225028" y="1221474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i="0" sz="1200" u="none" cap="none" strike="noStrike">
                <a:solidFill>
                  <a:schemeClr val="l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5" name="Google Shape;1275;p127"/>
          <p:cNvSpPr txBox="1"/>
          <p:nvPr>
            <p:ph idx="13" type="body"/>
          </p:nvPr>
        </p:nvSpPr>
        <p:spPr>
          <a:xfrm>
            <a:off x="2493867" y="1221474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i="0" sz="1200" u="none" cap="none" strike="noStrike">
                <a:solidFill>
                  <a:schemeClr val="l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6" name="Google Shape;1276;p127"/>
          <p:cNvSpPr txBox="1"/>
          <p:nvPr>
            <p:ph idx="14" type="body"/>
          </p:nvPr>
        </p:nvSpPr>
        <p:spPr>
          <a:xfrm>
            <a:off x="4717208" y="1221474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i="0" sz="1200" u="none" cap="none" strike="noStrike">
                <a:solidFill>
                  <a:schemeClr val="l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7" name="Google Shape;1277;p127"/>
          <p:cNvSpPr txBox="1"/>
          <p:nvPr>
            <p:ph idx="15" type="body"/>
          </p:nvPr>
        </p:nvSpPr>
        <p:spPr>
          <a:xfrm>
            <a:off x="6948879" y="1221474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i="0" sz="1200" u="none" cap="none" strike="noStrike">
                <a:solidFill>
                  <a:schemeClr val="l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аймлайн">
  <p:cSld name="3_Таймлайн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8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280" name="Google Shape;1280;p12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1" name="Google Shape;1281;p128"/>
          <p:cNvSpPr txBox="1"/>
          <p:nvPr>
            <p:ph idx="1" type="body"/>
          </p:nvPr>
        </p:nvSpPr>
        <p:spPr>
          <a:xfrm>
            <a:off x="225028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2" name="Google Shape;1282;p128"/>
          <p:cNvSpPr txBox="1"/>
          <p:nvPr>
            <p:ph idx="2" type="body"/>
          </p:nvPr>
        </p:nvSpPr>
        <p:spPr>
          <a:xfrm>
            <a:off x="225028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3" name="Google Shape;1283;p128"/>
          <p:cNvSpPr txBox="1"/>
          <p:nvPr>
            <p:ph idx="3" type="body"/>
          </p:nvPr>
        </p:nvSpPr>
        <p:spPr>
          <a:xfrm>
            <a:off x="2049146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4" name="Google Shape;1284;p128"/>
          <p:cNvSpPr txBox="1"/>
          <p:nvPr>
            <p:ph idx="4" type="body"/>
          </p:nvPr>
        </p:nvSpPr>
        <p:spPr>
          <a:xfrm>
            <a:off x="2049146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128"/>
          <p:cNvSpPr txBox="1"/>
          <p:nvPr>
            <p:ph idx="5" type="body"/>
          </p:nvPr>
        </p:nvSpPr>
        <p:spPr>
          <a:xfrm>
            <a:off x="3808895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6" name="Google Shape;1286;p128"/>
          <p:cNvSpPr txBox="1"/>
          <p:nvPr>
            <p:ph idx="6" type="body"/>
          </p:nvPr>
        </p:nvSpPr>
        <p:spPr>
          <a:xfrm>
            <a:off x="3808895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7" name="Google Shape;1287;p128"/>
          <p:cNvSpPr txBox="1"/>
          <p:nvPr>
            <p:ph idx="7" type="body"/>
          </p:nvPr>
        </p:nvSpPr>
        <p:spPr>
          <a:xfrm>
            <a:off x="5568645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8" name="Google Shape;1288;p128"/>
          <p:cNvSpPr txBox="1"/>
          <p:nvPr>
            <p:ph idx="8" type="body"/>
          </p:nvPr>
        </p:nvSpPr>
        <p:spPr>
          <a:xfrm>
            <a:off x="5568645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89" name="Google Shape;1289;p128"/>
          <p:cNvGrpSpPr/>
          <p:nvPr/>
        </p:nvGrpSpPr>
        <p:grpSpPr>
          <a:xfrm>
            <a:off x="219470" y="1554363"/>
            <a:ext cx="8699503" cy="2032406"/>
            <a:chOff x="292626" y="1431753"/>
            <a:chExt cx="11599337" cy="2709875"/>
          </a:xfrm>
        </p:grpSpPr>
        <p:cxnSp>
          <p:nvCxnSpPr>
            <p:cNvPr id="1290" name="Google Shape;1290;p128"/>
            <p:cNvCxnSpPr/>
            <p:nvPr/>
          </p:nvCxnSpPr>
          <p:spPr>
            <a:xfrm>
              <a:off x="9677963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291" name="Google Shape;1291;p128"/>
            <p:cNvCxnSpPr/>
            <p:nvPr/>
          </p:nvCxnSpPr>
          <p:spPr>
            <a:xfrm>
              <a:off x="7331628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2" name="Google Shape;1292;p128"/>
            <p:cNvCxnSpPr/>
            <p:nvPr/>
          </p:nvCxnSpPr>
          <p:spPr>
            <a:xfrm>
              <a:off x="2638960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3" name="Google Shape;1293;p128"/>
            <p:cNvCxnSpPr/>
            <p:nvPr/>
          </p:nvCxnSpPr>
          <p:spPr>
            <a:xfrm>
              <a:off x="292626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294" name="Google Shape;1294;p128"/>
            <p:cNvGrpSpPr/>
            <p:nvPr/>
          </p:nvGrpSpPr>
          <p:grpSpPr>
            <a:xfrm>
              <a:off x="2572793" y="1431753"/>
              <a:ext cx="7039002" cy="2592965"/>
              <a:chOff x="2572793" y="712744"/>
              <a:chExt cx="7039002" cy="3312000"/>
            </a:xfrm>
          </p:grpSpPr>
          <p:cxnSp>
            <p:nvCxnSpPr>
              <p:cNvPr id="1295" name="Google Shape;1295;p128"/>
              <p:cNvCxnSpPr/>
              <p:nvPr/>
            </p:nvCxnSpPr>
            <p:spPr>
              <a:xfrm rot="10800000">
                <a:off x="4919127" y="712744"/>
                <a:ext cx="0" cy="331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6" name="Google Shape;1296;p128"/>
              <p:cNvCxnSpPr/>
              <p:nvPr/>
            </p:nvCxnSpPr>
            <p:spPr>
              <a:xfrm rot="10800000">
                <a:off x="7265461" y="712744"/>
                <a:ext cx="0" cy="331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7" name="Google Shape;1297;p128"/>
              <p:cNvCxnSpPr/>
              <p:nvPr/>
            </p:nvCxnSpPr>
            <p:spPr>
              <a:xfrm rot="10800000">
                <a:off x="9611795" y="712744"/>
                <a:ext cx="0" cy="331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128"/>
              <p:cNvCxnSpPr/>
              <p:nvPr/>
            </p:nvCxnSpPr>
            <p:spPr>
              <a:xfrm rot="10800000">
                <a:off x="2572793" y="712744"/>
                <a:ext cx="0" cy="331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1299" name="Google Shape;1299;p128"/>
            <p:cNvCxnSpPr/>
            <p:nvPr/>
          </p:nvCxnSpPr>
          <p:spPr>
            <a:xfrm>
              <a:off x="4985294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00" name="Google Shape;1300;p128"/>
          <p:cNvSpPr txBox="1"/>
          <p:nvPr>
            <p:ph idx="9" type="body"/>
          </p:nvPr>
        </p:nvSpPr>
        <p:spPr>
          <a:xfrm>
            <a:off x="7319240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1" name="Google Shape;1301;p128"/>
          <p:cNvSpPr txBox="1"/>
          <p:nvPr>
            <p:ph idx="13" type="body"/>
          </p:nvPr>
        </p:nvSpPr>
        <p:spPr>
          <a:xfrm>
            <a:off x="7319240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ймлайн">
  <p:cSld name="Таймлайн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29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304" name="Google Shape;1304;p12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05" name="Google Shape;1305;p129"/>
          <p:cNvSpPr txBox="1"/>
          <p:nvPr>
            <p:ph idx="1" type="body"/>
          </p:nvPr>
        </p:nvSpPr>
        <p:spPr>
          <a:xfrm>
            <a:off x="225028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6" name="Google Shape;1306;p129"/>
          <p:cNvSpPr txBox="1"/>
          <p:nvPr>
            <p:ph idx="2" type="body"/>
          </p:nvPr>
        </p:nvSpPr>
        <p:spPr>
          <a:xfrm>
            <a:off x="225028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07" name="Google Shape;1307;p129"/>
          <p:cNvGrpSpPr/>
          <p:nvPr/>
        </p:nvGrpSpPr>
        <p:grpSpPr>
          <a:xfrm>
            <a:off x="1598746" y="2328727"/>
            <a:ext cx="5799666" cy="2483858"/>
            <a:chOff x="2131662" y="2831085"/>
            <a:chExt cx="7732888" cy="3577500"/>
          </a:xfrm>
        </p:grpSpPr>
        <p:cxnSp>
          <p:nvCxnSpPr>
            <p:cNvPr id="1308" name="Google Shape;1308;p129"/>
            <p:cNvCxnSpPr/>
            <p:nvPr/>
          </p:nvCxnSpPr>
          <p:spPr>
            <a:xfrm>
              <a:off x="2131662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9" name="Google Shape;1309;p129"/>
            <p:cNvCxnSpPr/>
            <p:nvPr/>
          </p:nvCxnSpPr>
          <p:spPr>
            <a:xfrm>
              <a:off x="4064884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0" name="Google Shape;1310;p129"/>
            <p:cNvCxnSpPr/>
            <p:nvPr/>
          </p:nvCxnSpPr>
          <p:spPr>
            <a:xfrm>
              <a:off x="5998106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1" name="Google Shape;1311;p129"/>
            <p:cNvCxnSpPr/>
            <p:nvPr/>
          </p:nvCxnSpPr>
          <p:spPr>
            <a:xfrm>
              <a:off x="7931328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2" name="Google Shape;1312;p129"/>
            <p:cNvCxnSpPr/>
            <p:nvPr/>
          </p:nvCxnSpPr>
          <p:spPr>
            <a:xfrm>
              <a:off x="9864550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13" name="Google Shape;1313;p129"/>
          <p:cNvSpPr txBox="1"/>
          <p:nvPr>
            <p:ph idx="3" type="body"/>
          </p:nvPr>
        </p:nvSpPr>
        <p:spPr>
          <a:xfrm>
            <a:off x="1674945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4" name="Google Shape;1314;p129"/>
          <p:cNvSpPr txBox="1"/>
          <p:nvPr>
            <p:ph idx="4" type="body"/>
          </p:nvPr>
        </p:nvSpPr>
        <p:spPr>
          <a:xfrm>
            <a:off x="1674945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129"/>
          <p:cNvSpPr txBox="1"/>
          <p:nvPr>
            <p:ph idx="5" type="body"/>
          </p:nvPr>
        </p:nvSpPr>
        <p:spPr>
          <a:xfrm>
            <a:off x="3124862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6" name="Google Shape;1316;p129"/>
          <p:cNvSpPr txBox="1"/>
          <p:nvPr>
            <p:ph idx="6" type="body"/>
          </p:nvPr>
        </p:nvSpPr>
        <p:spPr>
          <a:xfrm>
            <a:off x="3124862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129"/>
          <p:cNvSpPr txBox="1"/>
          <p:nvPr>
            <p:ph idx="7" type="body"/>
          </p:nvPr>
        </p:nvSpPr>
        <p:spPr>
          <a:xfrm>
            <a:off x="4574778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8" name="Google Shape;1318;p129"/>
          <p:cNvSpPr txBox="1"/>
          <p:nvPr>
            <p:ph idx="8" type="body"/>
          </p:nvPr>
        </p:nvSpPr>
        <p:spPr>
          <a:xfrm>
            <a:off x="4574778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9" name="Google Shape;1319;p129"/>
          <p:cNvSpPr txBox="1"/>
          <p:nvPr>
            <p:ph idx="9" type="body"/>
          </p:nvPr>
        </p:nvSpPr>
        <p:spPr>
          <a:xfrm>
            <a:off x="6024695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0" name="Google Shape;1320;p129"/>
          <p:cNvSpPr txBox="1"/>
          <p:nvPr>
            <p:ph idx="13" type="body"/>
          </p:nvPr>
        </p:nvSpPr>
        <p:spPr>
          <a:xfrm>
            <a:off x="6024695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129"/>
          <p:cNvSpPr txBox="1"/>
          <p:nvPr>
            <p:ph idx="14" type="body"/>
          </p:nvPr>
        </p:nvSpPr>
        <p:spPr>
          <a:xfrm>
            <a:off x="7474611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2" name="Google Shape;1322;p129"/>
          <p:cNvSpPr txBox="1"/>
          <p:nvPr>
            <p:ph idx="15" type="body"/>
          </p:nvPr>
        </p:nvSpPr>
        <p:spPr>
          <a:xfrm>
            <a:off x="7474611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23" name="Google Shape;1323;p129"/>
          <p:cNvCxnSpPr/>
          <p:nvPr/>
        </p:nvCxnSpPr>
        <p:spPr>
          <a:xfrm>
            <a:off x="7474611" y="2241152"/>
            <a:ext cx="1449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324" name="Google Shape;1324;p129"/>
          <p:cNvCxnSpPr/>
          <p:nvPr/>
        </p:nvCxnSpPr>
        <p:spPr>
          <a:xfrm>
            <a:off x="6024695" y="2241152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5" name="Google Shape;1325;p129"/>
          <p:cNvCxnSpPr/>
          <p:nvPr/>
        </p:nvCxnSpPr>
        <p:spPr>
          <a:xfrm>
            <a:off x="4574778" y="2241152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6" name="Google Shape;1326;p129"/>
          <p:cNvCxnSpPr/>
          <p:nvPr/>
        </p:nvCxnSpPr>
        <p:spPr>
          <a:xfrm>
            <a:off x="3124862" y="2241152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7" name="Google Shape;1327;p129"/>
          <p:cNvCxnSpPr/>
          <p:nvPr/>
        </p:nvCxnSpPr>
        <p:spPr>
          <a:xfrm>
            <a:off x="1674945" y="2241152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8" name="Google Shape;1328;p129"/>
          <p:cNvCxnSpPr/>
          <p:nvPr/>
        </p:nvCxnSpPr>
        <p:spPr>
          <a:xfrm>
            <a:off x="219471" y="2241152"/>
            <a:ext cx="1323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9" name="Google Shape;1329;p129"/>
          <p:cNvSpPr txBox="1"/>
          <p:nvPr>
            <p:ph idx="16" type="body"/>
          </p:nvPr>
        </p:nvSpPr>
        <p:spPr>
          <a:xfrm>
            <a:off x="225028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0" name="Google Shape;1330;p129"/>
          <p:cNvSpPr txBox="1"/>
          <p:nvPr>
            <p:ph idx="17" type="body"/>
          </p:nvPr>
        </p:nvSpPr>
        <p:spPr>
          <a:xfrm>
            <a:off x="1674945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1" name="Google Shape;1331;p129"/>
          <p:cNvSpPr txBox="1"/>
          <p:nvPr>
            <p:ph idx="18" type="body"/>
          </p:nvPr>
        </p:nvSpPr>
        <p:spPr>
          <a:xfrm>
            <a:off x="3124862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2" name="Google Shape;1332;p129"/>
          <p:cNvSpPr txBox="1"/>
          <p:nvPr>
            <p:ph idx="19" type="body"/>
          </p:nvPr>
        </p:nvSpPr>
        <p:spPr>
          <a:xfrm>
            <a:off x="4574778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3" name="Google Shape;1333;p129"/>
          <p:cNvSpPr txBox="1"/>
          <p:nvPr>
            <p:ph idx="20" type="body"/>
          </p:nvPr>
        </p:nvSpPr>
        <p:spPr>
          <a:xfrm>
            <a:off x="6024695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4" name="Google Shape;1334;p129"/>
          <p:cNvSpPr txBox="1"/>
          <p:nvPr>
            <p:ph idx="21" type="body"/>
          </p:nvPr>
        </p:nvSpPr>
        <p:spPr>
          <a:xfrm>
            <a:off x="7474611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рупный тезис с описанием">
  <p:cSld name="Крупный тезис с описанием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27975" y="0"/>
            <a:ext cx="62160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30"/>
          <p:cNvSpPr txBox="1"/>
          <p:nvPr>
            <p:ph type="title"/>
          </p:nvPr>
        </p:nvSpPr>
        <p:spPr>
          <a:xfrm>
            <a:off x="193530" y="1678525"/>
            <a:ext cx="46269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38" name="Google Shape;1338;p130"/>
          <p:cNvSpPr txBox="1"/>
          <p:nvPr>
            <p:ph idx="1" type="body"/>
          </p:nvPr>
        </p:nvSpPr>
        <p:spPr>
          <a:xfrm>
            <a:off x="193530" y="2756561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9" name="Google Shape;1339;p13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Крупный тезис с описанием">
  <p:cSld name="1_Крупный тезис с описанием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31"/>
          <p:cNvPicPr preferRelativeResize="0"/>
          <p:nvPr/>
        </p:nvPicPr>
        <p:blipFill rotWithShape="1">
          <a:blip r:embed="rId2">
            <a:alphaModFix/>
          </a:blip>
          <a:srcRect b="11875" l="15906" r="44447" t="3963"/>
          <a:stretch/>
        </p:blipFill>
        <p:spPr>
          <a:xfrm rot="-5400000">
            <a:off x="3501391" y="-499112"/>
            <a:ext cx="5143499" cy="614172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31"/>
          <p:cNvSpPr txBox="1"/>
          <p:nvPr>
            <p:ph type="title"/>
          </p:nvPr>
        </p:nvSpPr>
        <p:spPr>
          <a:xfrm>
            <a:off x="193530" y="1678525"/>
            <a:ext cx="46269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43" name="Google Shape;1343;p131"/>
          <p:cNvSpPr txBox="1"/>
          <p:nvPr>
            <p:ph idx="1" type="body"/>
          </p:nvPr>
        </p:nvSpPr>
        <p:spPr>
          <a:xfrm>
            <a:off x="193530" y="2756561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13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рупный тезис с описанием">
  <p:cSld name="2_Крупный тезис с описанием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32"/>
          <p:cNvSpPr/>
          <p:nvPr>
            <p:ph idx="2" type="pic"/>
          </p:nvPr>
        </p:nvSpPr>
        <p:spPr>
          <a:xfrm>
            <a:off x="5019530" y="0"/>
            <a:ext cx="4124400" cy="51435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347" name="Google Shape;1347;p132"/>
          <p:cNvSpPr txBox="1"/>
          <p:nvPr>
            <p:ph type="title"/>
          </p:nvPr>
        </p:nvSpPr>
        <p:spPr>
          <a:xfrm>
            <a:off x="193530" y="1678525"/>
            <a:ext cx="4525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48" name="Google Shape;1348;p132"/>
          <p:cNvSpPr txBox="1"/>
          <p:nvPr>
            <p:ph idx="1" type="body"/>
          </p:nvPr>
        </p:nvSpPr>
        <p:spPr>
          <a:xfrm>
            <a:off x="193530" y="2756561"/>
            <a:ext cx="452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13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2273"/>
            <a:ext cx="9143999" cy="514607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193529" y="335381"/>
            <a:ext cx="46164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68" name="Google Shape;68;p15"/>
          <p:cNvCxnSpPr/>
          <p:nvPr/>
        </p:nvCxnSpPr>
        <p:spPr>
          <a:xfrm>
            <a:off x="225028" y="2962424"/>
            <a:ext cx="342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34423" y="3109588"/>
            <a:ext cx="3419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" name="Google Shape;70;p15"/>
          <p:cNvCxnSpPr/>
          <p:nvPr/>
        </p:nvCxnSpPr>
        <p:spPr>
          <a:xfrm>
            <a:off x="3792035" y="2962424"/>
            <a:ext cx="156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5"/>
          <p:cNvCxnSpPr/>
          <p:nvPr/>
        </p:nvCxnSpPr>
        <p:spPr>
          <a:xfrm>
            <a:off x="5489972" y="2962424"/>
            <a:ext cx="342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3792036" y="3109588"/>
            <a:ext cx="1487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" name="Google Shape;73;p15"/>
          <p:cNvCxnSpPr/>
          <p:nvPr/>
        </p:nvCxnSpPr>
        <p:spPr>
          <a:xfrm>
            <a:off x="5420969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3723032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с пояснением для графиков">
  <p:cSld name="Заголовок с пояснением для графиков"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3"/>
          <p:cNvSpPr txBox="1"/>
          <p:nvPr>
            <p:ph type="title"/>
          </p:nvPr>
        </p:nvSpPr>
        <p:spPr>
          <a:xfrm>
            <a:off x="193530" y="949378"/>
            <a:ext cx="4626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52" name="Google Shape;1352;p133"/>
          <p:cNvSpPr txBox="1"/>
          <p:nvPr>
            <p:ph idx="1" type="body"/>
          </p:nvPr>
        </p:nvSpPr>
        <p:spPr>
          <a:xfrm>
            <a:off x="193530" y="2225882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3" name="Google Shape;1353;p13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анные и вывод">
  <p:cSld name="Данные и вывод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34"/>
          <p:cNvSpPr/>
          <p:nvPr/>
        </p:nvSpPr>
        <p:spPr>
          <a:xfrm>
            <a:off x="615565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34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357" name="Google Shape;1357;p13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8" name="Google Shape;1358;p134"/>
          <p:cNvSpPr txBox="1"/>
          <p:nvPr>
            <p:ph idx="1" type="body"/>
          </p:nvPr>
        </p:nvSpPr>
        <p:spPr>
          <a:xfrm>
            <a:off x="6286998" y="2114550"/>
            <a:ext cx="24855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9" name="Google Shape;1359;p134"/>
          <p:cNvSpPr txBox="1"/>
          <p:nvPr>
            <p:ph idx="2" type="body"/>
          </p:nvPr>
        </p:nvSpPr>
        <p:spPr>
          <a:xfrm>
            <a:off x="6286998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 i="0" sz="1800" u="none" cap="none" strike="noStrike">
                <a:solidFill>
                  <a:schemeClr val="lt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 i="0" sz="1800" u="none" cap="none" strike="noStrike">
                <a:solidFill>
                  <a:schemeClr val="lt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 i="0" sz="1800" u="none" cap="none" strike="noStrike">
                <a:solidFill>
                  <a:schemeClr val="lt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 i="0" sz="18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лючевая цифра">
  <p:cSld name="Текст и ключевая цифра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35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363" name="Google Shape;1363;p13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64" name="Google Shape;1364;p135"/>
          <p:cNvSpPr txBox="1"/>
          <p:nvPr>
            <p:ph idx="1" type="body"/>
          </p:nvPr>
        </p:nvSpPr>
        <p:spPr>
          <a:xfrm>
            <a:off x="4571999" y="2369993"/>
            <a:ext cx="43410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5" name="Google Shape;1365;p135"/>
          <p:cNvSpPr txBox="1"/>
          <p:nvPr>
            <p:ph idx="2" type="body"/>
          </p:nvPr>
        </p:nvSpPr>
        <p:spPr>
          <a:xfrm>
            <a:off x="4580458" y="3600822"/>
            <a:ext cx="4341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135"/>
          <p:cNvSpPr txBox="1"/>
          <p:nvPr>
            <p:ph idx="3" type="body"/>
          </p:nvPr>
        </p:nvSpPr>
        <p:spPr>
          <a:xfrm>
            <a:off x="231107" y="1647146"/>
            <a:ext cx="37506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135"/>
          <p:cNvSpPr txBox="1"/>
          <p:nvPr>
            <p:ph idx="4" type="body"/>
          </p:nvPr>
        </p:nvSpPr>
        <p:spPr>
          <a:xfrm>
            <a:off x="225028" y="1221581"/>
            <a:ext cx="375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 sz="1400" u="none" cap="none" strike="noStrike">
                <a:solidFill>
                  <a:schemeClr val="lt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 sz="1400" u="none" cap="none" strike="noStrike">
                <a:solidFill>
                  <a:schemeClr val="lt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 sz="1400" u="none" cap="none" strike="noStrike">
                <a:solidFill>
                  <a:schemeClr val="lt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 sz="14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Отбивка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36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71" name="Google Shape;1371;p136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72" name="Google Shape;137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Отбивка">
  <p:cSld name="1_Отбивка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37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76" name="Google Shape;1376;p137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77" name="Google Shape;137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Отбивка">
  <p:cSld name="2_Отбивка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38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81" name="Google Shape;1381;p138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82" name="Google Shape;138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Отбивка">
  <p:cSld name="3_Отбивка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39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86" name="Google Shape;1386;p139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87" name="Google Shape;1387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Цитата / маленькая фотография">
  <p:cSld name="2_Цитата / маленькая фотография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507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4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91" name="Google Shape;1391;p140"/>
          <p:cNvSpPr txBox="1"/>
          <p:nvPr>
            <p:ph type="title"/>
          </p:nvPr>
        </p:nvSpPr>
        <p:spPr>
          <a:xfrm>
            <a:off x="4782759" y="1492886"/>
            <a:ext cx="38469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92" name="Google Shape;1392;p140"/>
          <p:cNvSpPr txBox="1"/>
          <p:nvPr>
            <p:ph idx="1" type="body"/>
          </p:nvPr>
        </p:nvSpPr>
        <p:spPr>
          <a:xfrm>
            <a:off x="4782758" y="2487673"/>
            <a:ext cx="384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3" name="Google Shape;1393;p140"/>
          <p:cNvSpPr txBox="1"/>
          <p:nvPr>
            <p:ph idx="2" type="body"/>
          </p:nvPr>
        </p:nvSpPr>
        <p:spPr>
          <a:xfrm>
            <a:off x="5162899" y="3011464"/>
            <a:ext cx="3466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4" name="Google Shape;1394;p140"/>
          <p:cNvSpPr txBox="1"/>
          <p:nvPr>
            <p:ph idx="3" type="body"/>
          </p:nvPr>
        </p:nvSpPr>
        <p:spPr>
          <a:xfrm>
            <a:off x="5162899" y="3404547"/>
            <a:ext cx="3466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5" name="Google Shape;1395;p140"/>
          <p:cNvSpPr/>
          <p:nvPr>
            <p:ph idx="4" type="pic"/>
          </p:nvPr>
        </p:nvSpPr>
        <p:spPr>
          <a:xfrm>
            <a:off x="251134" y="905850"/>
            <a:ext cx="3331800" cy="3331800"/>
          </a:xfrm>
          <a:prstGeom prst="roundRect">
            <a:avLst>
              <a:gd fmla="val 2210" name="adj"/>
            </a:avLst>
          </a:prstGeom>
          <a:solidFill>
            <a:srgbClr val="F8F9F9"/>
          </a:solidFill>
          <a:ln>
            <a:noFill/>
          </a:ln>
        </p:spPr>
      </p:sp>
      <p:pic>
        <p:nvPicPr>
          <p:cNvPr id="1396" name="Google Shape;139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485" y="3370549"/>
            <a:ext cx="261090" cy="26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2485" y="2964018"/>
            <a:ext cx="261090" cy="26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лючительный слайд">
  <p:cSld name="Заключительный слайд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434"/>
            <a:ext cx="9144000" cy="514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41"/>
          <p:cNvSpPr txBox="1"/>
          <p:nvPr>
            <p:ph type="title"/>
          </p:nvPr>
        </p:nvSpPr>
        <p:spPr>
          <a:xfrm>
            <a:off x="193529" y="3555566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401" name="Google Shape;1401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ключительный слайд">
  <p:cSld name="1_Заключительный слайд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25"/>
            <a:ext cx="91451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42"/>
          <p:cNvSpPr txBox="1"/>
          <p:nvPr>
            <p:ph type="title"/>
          </p:nvPr>
        </p:nvSpPr>
        <p:spPr>
          <a:xfrm>
            <a:off x="193529" y="2490770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405" name="Google Shape;1405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42"/>
          <p:cNvSpPr txBox="1"/>
          <p:nvPr>
            <p:ph idx="1" type="body"/>
          </p:nvPr>
        </p:nvSpPr>
        <p:spPr>
          <a:xfrm>
            <a:off x="587122" y="4324286"/>
            <a:ext cx="1434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7" name="Google Shape;1407;p142"/>
          <p:cNvSpPr txBox="1"/>
          <p:nvPr>
            <p:ph idx="2" type="body"/>
          </p:nvPr>
        </p:nvSpPr>
        <p:spPr>
          <a:xfrm>
            <a:off x="2608109" y="4326128"/>
            <a:ext cx="303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8" name="Google Shape;1408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0137" y="4291533"/>
            <a:ext cx="261090" cy="26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541" y="4279831"/>
            <a:ext cx="261090" cy="26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 с фото">
  <p:cSld name="Титул с фото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144"/>
          <p:cNvPicPr preferRelativeResize="0"/>
          <p:nvPr/>
        </p:nvPicPr>
        <p:blipFill rotWithShape="1">
          <a:blip r:embed="rId2">
            <a:alphaModFix/>
          </a:blip>
          <a:srcRect b="61375" l="20686" r="47489" t="6800"/>
          <a:stretch/>
        </p:blipFill>
        <p:spPr>
          <a:xfrm flipH="1">
            <a:off x="-2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44"/>
          <p:cNvSpPr txBox="1"/>
          <p:nvPr>
            <p:ph type="title"/>
          </p:nvPr>
        </p:nvSpPr>
        <p:spPr>
          <a:xfrm>
            <a:off x="193529" y="335381"/>
            <a:ext cx="46164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1414" name="Google Shape;1414;p144"/>
          <p:cNvCxnSpPr/>
          <p:nvPr/>
        </p:nvCxnSpPr>
        <p:spPr>
          <a:xfrm>
            <a:off x="225028" y="2962424"/>
            <a:ext cx="342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5" name="Google Shape;1415;p144"/>
          <p:cNvSpPr txBox="1"/>
          <p:nvPr>
            <p:ph idx="1" type="body"/>
          </p:nvPr>
        </p:nvSpPr>
        <p:spPr>
          <a:xfrm>
            <a:off x="234423" y="3109588"/>
            <a:ext cx="3419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6" name="Google Shape;1416;p144"/>
          <p:cNvCxnSpPr/>
          <p:nvPr/>
        </p:nvCxnSpPr>
        <p:spPr>
          <a:xfrm>
            <a:off x="3792035" y="2962424"/>
            <a:ext cx="1560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7" name="Google Shape;1417;p144"/>
          <p:cNvCxnSpPr/>
          <p:nvPr/>
        </p:nvCxnSpPr>
        <p:spPr>
          <a:xfrm>
            <a:off x="5489972" y="2962424"/>
            <a:ext cx="342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8" name="Google Shape;1418;p144"/>
          <p:cNvSpPr txBox="1"/>
          <p:nvPr>
            <p:ph idx="2" type="body"/>
          </p:nvPr>
        </p:nvSpPr>
        <p:spPr>
          <a:xfrm>
            <a:off x="3792036" y="3109588"/>
            <a:ext cx="1487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9" name="Google Shape;1419;p144"/>
          <p:cNvCxnSpPr/>
          <p:nvPr/>
        </p:nvCxnSpPr>
        <p:spPr>
          <a:xfrm>
            <a:off x="5420969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0" name="Google Shape;1420;p144"/>
          <p:cNvCxnSpPr/>
          <p:nvPr/>
        </p:nvCxnSpPr>
        <p:spPr>
          <a:xfrm>
            <a:off x="3723032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21" name="Google Shape;1421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ключительный слайд">
  <p:cSld name="2_Заключительный слайд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Google Shape;1423;p145"/>
          <p:cNvPicPr preferRelativeResize="0"/>
          <p:nvPr/>
        </p:nvPicPr>
        <p:blipFill rotWithShape="1">
          <a:blip r:embed="rId2">
            <a:alphaModFix/>
          </a:blip>
          <a:srcRect b="6348" l="26049" r="44189" t="63890"/>
          <a:stretch/>
        </p:blipFill>
        <p:spPr>
          <a:xfrm flipH="1">
            <a:off x="-2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45"/>
          <p:cNvSpPr txBox="1"/>
          <p:nvPr>
            <p:ph type="title"/>
          </p:nvPr>
        </p:nvSpPr>
        <p:spPr>
          <a:xfrm>
            <a:off x="193529" y="1777783"/>
            <a:ext cx="4774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425" name="Google Shape;1425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45"/>
          <p:cNvSpPr txBox="1"/>
          <p:nvPr>
            <p:ph idx="1" type="body"/>
          </p:nvPr>
        </p:nvSpPr>
        <p:spPr>
          <a:xfrm>
            <a:off x="193530" y="3461786"/>
            <a:ext cx="4774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7" name="Google Shape;1427;p145"/>
          <p:cNvSpPr txBox="1"/>
          <p:nvPr>
            <p:ph idx="2" type="body"/>
          </p:nvPr>
        </p:nvSpPr>
        <p:spPr>
          <a:xfrm>
            <a:off x="587122" y="4324286"/>
            <a:ext cx="1434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8" name="Google Shape;1428;p145"/>
          <p:cNvSpPr txBox="1"/>
          <p:nvPr>
            <p:ph idx="3" type="body"/>
          </p:nvPr>
        </p:nvSpPr>
        <p:spPr>
          <a:xfrm>
            <a:off x="2608109" y="4326128"/>
            <a:ext cx="303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9" name="Google Shape;1429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0137" y="4291533"/>
            <a:ext cx="261090" cy="26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541" y="4279831"/>
            <a:ext cx="261090" cy="26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лючевые цифры">
  <p:cSld name="Ключевые цифры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146"/>
          <p:cNvPicPr preferRelativeResize="0"/>
          <p:nvPr/>
        </p:nvPicPr>
        <p:blipFill rotWithShape="1">
          <a:blip r:embed="rId2">
            <a:alphaModFix/>
          </a:blip>
          <a:srcRect b="61960" l="21058" r="48063" t="7163"/>
          <a:stretch/>
        </p:blipFill>
        <p:spPr>
          <a:xfrm flipH="1">
            <a:off x="-2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46"/>
          <p:cNvSpPr txBox="1"/>
          <p:nvPr>
            <p:ph type="title"/>
          </p:nvPr>
        </p:nvSpPr>
        <p:spPr>
          <a:xfrm>
            <a:off x="193529" y="335381"/>
            <a:ext cx="65901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4" name="Google Shape;1434;p146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5" name="Google Shape;1435;p146"/>
          <p:cNvSpPr txBox="1"/>
          <p:nvPr>
            <p:ph idx="2" type="body"/>
          </p:nvPr>
        </p:nvSpPr>
        <p:spPr>
          <a:xfrm>
            <a:off x="122756" y="1881145"/>
            <a:ext cx="33702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  <a:defRPr b="0" i="0" sz="2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6" name="Google Shape;1436;p146"/>
          <p:cNvSpPr txBox="1"/>
          <p:nvPr>
            <p:ph idx="3" type="body"/>
          </p:nvPr>
        </p:nvSpPr>
        <p:spPr>
          <a:xfrm>
            <a:off x="225028" y="4208417"/>
            <a:ext cx="3370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7" name="Google Shape;1437;p146"/>
          <p:cNvSpPr txBox="1"/>
          <p:nvPr>
            <p:ph idx="4" type="body"/>
          </p:nvPr>
        </p:nvSpPr>
        <p:spPr>
          <a:xfrm>
            <a:off x="4951407" y="3367502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8" name="Google Shape;1438;p146"/>
          <p:cNvSpPr txBox="1"/>
          <p:nvPr>
            <p:ph idx="5" type="body"/>
          </p:nvPr>
        </p:nvSpPr>
        <p:spPr>
          <a:xfrm>
            <a:off x="4951407" y="4208416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9" name="Google Shape;1439;p146"/>
          <p:cNvSpPr txBox="1"/>
          <p:nvPr>
            <p:ph idx="6" type="body"/>
          </p:nvPr>
        </p:nvSpPr>
        <p:spPr>
          <a:xfrm>
            <a:off x="7069574" y="3367502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0" name="Google Shape;1440;p146"/>
          <p:cNvSpPr txBox="1"/>
          <p:nvPr>
            <p:ph idx="7" type="body"/>
          </p:nvPr>
        </p:nvSpPr>
        <p:spPr>
          <a:xfrm>
            <a:off x="7069574" y="4208416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1" name="Google Shape;1441;p146"/>
          <p:cNvSpPr txBox="1"/>
          <p:nvPr>
            <p:ph idx="8" type="body"/>
          </p:nvPr>
        </p:nvSpPr>
        <p:spPr>
          <a:xfrm>
            <a:off x="4951407" y="2092154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2" name="Google Shape;1442;p146"/>
          <p:cNvSpPr txBox="1"/>
          <p:nvPr>
            <p:ph idx="9" type="body"/>
          </p:nvPr>
        </p:nvSpPr>
        <p:spPr>
          <a:xfrm>
            <a:off x="4951407" y="2933069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3" name="Google Shape;1443;p146"/>
          <p:cNvSpPr txBox="1"/>
          <p:nvPr>
            <p:ph idx="13" type="body"/>
          </p:nvPr>
        </p:nvSpPr>
        <p:spPr>
          <a:xfrm>
            <a:off x="7069574" y="2092154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4" name="Google Shape;1444;p146"/>
          <p:cNvSpPr txBox="1"/>
          <p:nvPr>
            <p:ph idx="14" type="body"/>
          </p:nvPr>
        </p:nvSpPr>
        <p:spPr>
          <a:xfrm>
            <a:off x="7069574" y="2933069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Ключевые цифры">
  <p:cSld name="1_Ключевые цифры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47"/>
          <p:cNvSpPr txBox="1"/>
          <p:nvPr>
            <p:ph type="title"/>
          </p:nvPr>
        </p:nvSpPr>
        <p:spPr>
          <a:xfrm>
            <a:off x="193529" y="335381"/>
            <a:ext cx="65901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47" name="Google Shape;1447;p147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8" name="Google Shape;1448;p147"/>
          <p:cNvSpPr txBox="1"/>
          <p:nvPr>
            <p:ph idx="2" type="body"/>
          </p:nvPr>
        </p:nvSpPr>
        <p:spPr>
          <a:xfrm>
            <a:off x="122756" y="1881145"/>
            <a:ext cx="33702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  <a:defRPr b="0" i="0" sz="2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9" name="Google Shape;1449;p147"/>
          <p:cNvSpPr txBox="1"/>
          <p:nvPr>
            <p:ph idx="3" type="body"/>
          </p:nvPr>
        </p:nvSpPr>
        <p:spPr>
          <a:xfrm>
            <a:off x="225028" y="4208417"/>
            <a:ext cx="3370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0" name="Google Shape;1450;p147"/>
          <p:cNvSpPr txBox="1"/>
          <p:nvPr>
            <p:ph idx="4" type="body"/>
          </p:nvPr>
        </p:nvSpPr>
        <p:spPr>
          <a:xfrm>
            <a:off x="4951407" y="3367502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1" name="Google Shape;1451;p147"/>
          <p:cNvSpPr txBox="1"/>
          <p:nvPr>
            <p:ph idx="5" type="body"/>
          </p:nvPr>
        </p:nvSpPr>
        <p:spPr>
          <a:xfrm>
            <a:off x="4951407" y="4208416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2" name="Google Shape;1452;p147"/>
          <p:cNvSpPr txBox="1"/>
          <p:nvPr>
            <p:ph idx="6" type="body"/>
          </p:nvPr>
        </p:nvSpPr>
        <p:spPr>
          <a:xfrm>
            <a:off x="7069574" y="3367502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3" name="Google Shape;1453;p147"/>
          <p:cNvSpPr txBox="1"/>
          <p:nvPr>
            <p:ph idx="7" type="body"/>
          </p:nvPr>
        </p:nvSpPr>
        <p:spPr>
          <a:xfrm>
            <a:off x="7069574" y="4208416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4" name="Google Shape;1454;p147"/>
          <p:cNvSpPr txBox="1"/>
          <p:nvPr>
            <p:ph idx="8" type="body"/>
          </p:nvPr>
        </p:nvSpPr>
        <p:spPr>
          <a:xfrm>
            <a:off x="4951407" y="2092154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5" name="Google Shape;1455;p147"/>
          <p:cNvSpPr txBox="1"/>
          <p:nvPr>
            <p:ph idx="9" type="body"/>
          </p:nvPr>
        </p:nvSpPr>
        <p:spPr>
          <a:xfrm>
            <a:off x="4951407" y="2933069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6" name="Google Shape;1456;p147"/>
          <p:cNvSpPr txBox="1"/>
          <p:nvPr>
            <p:ph idx="13" type="body"/>
          </p:nvPr>
        </p:nvSpPr>
        <p:spPr>
          <a:xfrm>
            <a:off x="7069574" y="2092154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7" name="Google Shape;1457;p147"/>
          <p:cNvSpPr txBox="1"/>
          <p:nvPr>
            <p:ph idx="14" type="body"/>
          </p:nvPr>
        </p:nvSpPr>
        <p:spPr>
          <a:xfrm>
            <a:off x="7069574" y="2933069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заголовком с волной">
  <p:cSld name="Слайд с заголовком с волной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48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1460" name="Google Shape;1460;p14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61" name="Google Shape;1461;p148"/>
          <p:cNvPicPr preferRelativeResize="0"/>
          <p:nvPr/>
        </p:nvPicPr>
        <p:blipFill rotWithShape="1">
          <a:blip r:embed="rId2">
            <a:alphaModFix/>
          </a:blip>
          <a:srcRect b="61884" l="20895" r="46837" t="5849"/>
          <a:stretch/>
        </p:blipFill>
        <p:spPr>
          <a:xfrm flipH="1">
            <a:off x="-2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с пояснением">
  <p:cSld name="Заголовок с пояснением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49"/>
          <p:cNvSpPr txBox="1"/>
          <p:nvPr>
            <p:ph type="title"/>
          </p:nvPr>
        </p:nvSpPr>
        <p:spPr>
          <a:xfrm>
            <a:off x="193530" y="1480057"/>
            <a:ext cx="4626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64" name="Google Shape;1464;p149"/>
          <p:cNvSpPr txBox="1"/>
          <p:nvPr>
            <p:ph idx="1" type="body"/>
          </p:nvPr>
        </p:nvSpPr>
        <p:spPr>
          <a:xfrm>
            <a:off x="193530" y="2756561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14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Цитата / маленькая фотография">
  <p:cSld name="5_Цитата / маленькая фотография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1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5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9" name="Google Shape;1469;p150"/>
          <p:cNvSpPr txBox="1"/>
          <p:nvPr>
            <p:ph idx="1" type="body"/>
          </p:nvPr>
        </p:nvSpPr>
        <p:spPr>
          <a:xfrm>
            <a:off x="706677" y="3901595"/>
            <a:ext cx="1443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150"/>
          <p:cNvSpPr txBox="1"/>
          <p:nvPr>
            <p:ph idx="2" type="body"/>
          </p:nvPr>
        </p:nvSpPr>
        <p:spPr>
          <a:xfrm>
            <a:off x="706677" y="4275032"/>
            <a:ext cx="1443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1" name="Google Shape;1471;p150"/>
          <p:cNvSpPr txBox="1"/>
          <p:nvPr>
            <p:ph idx="3" type="body"/>
          </p:nvPr>
        </p:nvSpPr>
        <p:spPr>
          <a:xfrm>
            <a:off x="2802750" y="3901595"/>
            <a:ext cx="1443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2" name="Google Shape;1472;p150"/>
          <p:cNvSpPr txBox="1"/>
          <p:nvPr>
            <p:ph idx="4" type="body"/>
          </p:nvPr>
        </p:nvSpPr>
        <p:spPr>
          <a:xfrm>
            <a:off x="2802750" y="4275032"/>
            <a:ext cx="1443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3" name="Google Shape;1473;p150"/>
          <p:cNvSpPr txBox="1"/>
          <p:nvPr>
            <p:ph idx="5" type="body"/>
          </p:nvPr>
        </p:nvSpPr>
        <p:spPr>
          <a:xfrm>
            <a:off x="4898655" y="3901595"/>
            <a:ext cx="1443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150"/>
          <p:cNvSpPr txBox="1"/>
          <p:nvPr>
            <p:ph idx="6" type="body"/>
          </p:nvPr>
        </p:nvSpPr>
        <p:spPr>
          <a:xfrm>
            <a:off x="4898655" y="4275032"/>
            <a:ext cx="1443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5" name="Google Shape;1475;p150"/>
          <p:cNvSpPr/>
          <p:nvPr/>
        </p:nvSpPr>
        <p:spPr>
          <a:xfrm>
            <a:off x="2660318" y="1594565"/>
            <a:ext cx="1727700" cy="1727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50"/>
          <p:cNvSpPr/>
          <p:nvPr/>
        </p:nvSpPr>
        <p:spPr>
          <a:xfrm>
            <a:off x="564245" y="1594610"/>
            <a:ext cx="1727700" cy="1727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50"/>
          <p:cNvSpPr/>
          <p:nvPr/>
        </p:nvSpPr>
        <p:spPr>
          <a:xfrm>
            <a:off x="4756223" y="1594565"/>
            <a:ext cx="1727700" cy="1727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150"/>
          <p:cNvSpPr/>
          <p:nvPr/>
        </p:nvSpPr>
        <p:spPr>
          <a:xfrm>
            <a:off x="6852128" y="1594565"/>
            <a:ext cx="1727700" cy="1727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50"/>
          <p:cNvSpPr/>
          <p:nvPr>
            <p:ph idx="7" type="pic"/>
          </p:nvPr>
        </p:nvSpPr>
        <p:spPr>
          <a:xfrm>
            <a:off x="2660318" y="1594610"/>
            <a:ext cx="1727700" cy="17277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480" name="Google Shape;1480;p150"/>
          <p:cNvSpPr/>
          <p:nvPr>
            <p:ph idx="8" type="pic"/>
          </p:nvPr>
        </p:nvSpPr>
        <p:spPr>
          <a:xfrm>
            <a:off x="564245" y="1594610"/>
            <a:ext cx="1727700" cy="17277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481" name="Google Shape;1481;p150"/>
          <p:cNvSpPr/>
          <p:nvPr>
            <p:ph idx="9" type="pic"/>
          </p:nvPr>
        </p:nvSpPr>
        <p:spPr>
          <a:xfrm>
            <a:off x="4756223" y="1594610"/>
            <a:ext cx="1727700" cy="17277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482" name="Google Shape;1482;p150"/>
          <p:cNvSpPr/>
          <p:nvPr>
            <p:ph idx="13" type="pic"/>
          </p:nvPr>
        </p:nvSpPr>
        <p:spPr>
          <a:xfrm>
            <a:off x="6852128" y="1594610"/>
            <a:ext cx="1727700" cy="1727700"/>
          </a:xfrm>
          <a:prstGeom prst="ellipse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1483" name="Google Shape;1483;p150"/>
          <p:cNvSpPr txBox="1"/>
          <p:nvPr>
            <p:ph idx="14" type="body"/>
          </p:nvPr>
        </p:nvSpPr>
        <p:spPr>
          <a:xfrm>
            <a:off x="6994561" y="3901595"/>
            <a:ext cx="1443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4" name="Google Shape;1484;p150"/>
          <p:cNvSpPr txBox="1"/>
          <p:nvPr>
            <p:ph idx="15" type="body"/>
          </p:nvPr>
        </p:nvSpPr>
        <p:spPr>
          <a:xfrm>
            <a:off x="6994561" y="4275032"/>
            <a:ext cx="1443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5" name="Google Shape;1485;p150"/>
          <p:cNvSpPr txBox="1"/>
          <p:nvPr>
            <p:ph type="title"/>
          </p:nvPr>
        </p:nvSpPr>
        <p:spPr>
          <a:xfrm>
            <a:off x="225029" y="301041"/>
            <a:ext cx="86940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Цитата / маленькая фотография">
  <p:cSld name="11_Цитата / маленькая фотография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706677" y="3901595"/>
            <a:ext cx="1443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706677" y="4275032"/>
            <a:ext cx="1443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3" type="body"/>
          </p:nvPr>
        </p:nvSpPr>
        <p:spPr>
          <a:xfrm>
            <a:off x="2802750" y="3901595"/>
            <a:ext cx="1443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4" type="body"/>
          </p:nvPr>
        </p:nvSpPr>
        <p:spPr>
          <a:xfrm>
            <a:off x="2802750" y="4275032"/>
            <a:ext cx="1443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5" type="body"/>
          </p:nvPr>
        </p:nvSpPr>
        <p:spPr>
          <a:xfrm>
            <a:off x="4898655" y="3901595"/>
            <a:ext cx="1443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6" type="body"/>
          </p:nvPr>
        </p:nvSpPr>
        <p:spPr>
          <a:xfrm>
            <a:off x="4898655" y="4275032"/>
            <a:ext cx="1443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7"/>
          <p:cNvSpPr/>
          <p:nvPr/>
        </p:nvSpPr>
        <p:spPr>
          <a:xfrm>
            <a:off x="2660318" y="1594565"/>
            <a:ext cx="1727700" cy="1727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564245" y="1594610"/>
            <a:ext cx="1727700" cy="1727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756223" y="1594565"/>
            <a:ext cx="1727700" cy="1727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6852128" y="1594565"/>
            <a:ext cx="1727700" cy="1727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/>
          <p:nvPr>
            <p:ph idx="7" type="pic"/>
          </p:nvPr>
        </p:nvSpPr>
        <p:spPr>
          <a:xfrm>
            <a:off x="2660318" y="1594610"/>
            <a:ext cx="1727700" cy="17277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95" name="Google Shape;95;p17"/>
          <p:cNvSpPr/>
          <p:nvPr>
            <p:ph idx="8" type="pic"/>
          </p:nvPr>
        </p:nvSpPr>
        <p:spPr>
          <a:xfrm>
            <a:off x="564245" y="1594610"/>
            <a:ext cx="1727700" cy="17277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96" name="Google Shape;96;p17"/>
          <p:cNvSpPr/>
          <p:nvPr>
            <p:ph idx="9" type="pic"/>
          </p:nvPr>
        </p:nvSpPr>
        <p:spPr>
          <a:xfrm>
            <a:off x="4756223" y="1594610"/>
            <a:ext cx="1727700" cy="17277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97" name="Google Shape;97;p17"/>
          <p:cNvSpPr/>
          <p:nvPr>
            <p:ph idx="13" type="pic"/>
          </p:nvPr>
        </p:nvSpPr>
        <p:spPr>
          <a:xfrm>
            <a:off x="6852128" y="1594610"/>
            <a:ext cx="1727700" cy="17277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98" name="Google Shape;98;p17"/>
          <p:cNvSpPr txBox="1"/>
          <p:nvPr>
            <p:ph idx="14" type="body"/>
          </p:nvPr>
        </p:nvSpPr>
        <p:spPr>
          <a:xfrm>
            <a:off x="6994561" y="3901595"/>
            <a:ext cx="1443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5" type="body"/>
          </p:nvPr>
        </p:nvSpPr>
        <p:spPr>
          <a:xfrm>
            <a:off x="6994561" y="4275032"/>
            <a:ext cx="1443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225029" y="301041"/>
            <a:ext cx="86940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с пояснением">
  <p:cSld name="Заголовок с пояснением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193530" y="1480057"/>
            <a:ext cx="4626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193530" y="2756561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лючевые цифры">
  <p:cSld name="Ключевые цифры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193529" y="335381"/>
            <a:ext cx="65901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122756" y="1881145"/>
            <a:ext cx="33702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"/>
              <a:buNone/>
              <a:def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3" type="body"/>
          </p:nvPr>
        </p:nvSpPr>
        <p:spPr>
          <a:xfrm>
            <a:off x="225028" y="4208417"/>
            <a:ext cx="3370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4" type="body"/>
          </p:nvPr>
        </p:nvSpPr>
        <p:spPr>
          <a:xfrm>
            <a:off x="4951407" y="3367502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5" type="body"/>
          </p:nvPr>
        </p:nvSpPr>
        <p:spPr>
          <a:xfrm>
            <a:off x="4951407" y="4208416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6" type="body"/>
          </p:nvPr>
        </p:nvSpPr>
        <p:spPr>
          <a:xfrm>
            <a:off x="7069574" y="3367502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7" type="body"/>
          </p:nvPr>
        </p:nvSpPr>
        <p:spPr>
          <a:xfrm>
            <a:off x="7069574" y="4208416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8" type="body"/>
          </p:nvPr>
        </p:nvSpPr>
        <p:spPr>
          <a:xfrm>
            <a:off x="4951407" y="2092154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9" type="body"/>
          </p:nvPr>
        </p:nvSpPr>
        <p:spPr>
          <a:xfrm>
            <a:off x="4951407" y="2933069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3" type="body"/>
          </p:nvPr>
        </p:nvSpPr>
        <p:spPr>
          <a:xfrm>
            <a:off x="7069574" y="2092154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4" type="body"/>
          </p:nvPr>
        </p:nvSpPr>
        <p:spPr>
          <a:xfrm>
            <a:off x="7069574" y="2933069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Ключевые цифры">
  <p:cSld name="1_Ключевые цифры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93529" y="335381"/>
            <a:ext cx="65901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122756" y="1881145"/>
            <a:ext cx="33702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0000"/>
              <a:buFont typeface="Arial"/>
              <a:buNone/>
              <a:defRPr b="0" i="0" sz="20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3" type="body"/>
          </p:nvPr>
        </p:nvSpPr>
        <p:spPr>
          <a:xfrm>
            <a:off x="225028" y="4208417"/>
            <a:ext cx="3370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4" type="body"/>
          </p:nvPr>
        </p:nvSpPr>
        <p:spPr>
          <a:xfrm>
            <a:off x="4951407" y="3367502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5" type="body"/>
          </p:nvPr>
        </p:nvSpPr>
        <p:spPr>
          <a:xfrm>
            <a:off x="4951407" y="4208416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6" type="body"/>
          </p:nvPr>
        </p:nvSpPr>
        <p:spPr>
          <a:xfrm>
            <a:off x="7069574" y="3367502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7" type="body"/>
          </p:nvPr>
        </p:nvSpPr>
        <p:spPr>
          <a:xfrm>
            <a:off x="7069574" y="4208416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8" type="body"/>
          </p:nvPr>
        </p:nvSpPr>
        <p:spPr>
          <a:xfrm>
            <a:off x="4951407" y="2092154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9" type="body"/>
          </p:nvPr>
        </p:nvSpPr>
        <p:spPr>
          <a:xfrm>
            <a:off x="4951407" y="2933069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3" type="body"/>
          </p:nvPr>
        </p:nvSpPr>
        <p:spPr>
          <a:xfrm>
            <a:off x="7069574" y="2092154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4" type="body"/>
          </p:nvPr>
        </p:nvSpPr>
        <p:spPr>
          <a:xfrm>
            <a:off x="7069574" y="2933069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Крупный тезис с описанием">
  <p:cSld name="5_Крупный тезис с описанием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>
            <p:ph idx="2" type="pic"/>
          </p:nvPr>
        </p:nvSpPr>
        <p:spPr>
          <a:xfrm>
            <a:off x="5019530" y="0"/>
            <a:ext cx="4124400" cy="51435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193530" y="1678525"/>
            <a:ext cx="4525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193530" y="2756561"/>
            <a:ext cx="452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устой слайд">
  <p:cSld name="1_Пустой слайд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без волны">
  <p:cSld name="1_Титульный слайд без волны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93529" y="335381"/>
            <a:ext cx="46164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140" name="Google Shape;140;p23"/>
          <p:cNvCxnSpPr/>
          <p:nvPr/>
        </p:nvCxnSpPr>
        <p:spPr>
          <a:xfrm>
            <a:off x="225028" y="2962424"/>
            <a:ext cx="342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234423" y="3109588"/>
            <a:ext cx="3419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2" name="Google Shape;142;p23"/>
          <p:cNvCxnSpPr/>
          <p:nvPr/>
        </p:nvCxnSpPr>
        <p:spPr>
          <a:xfrm>
            <a:off x="3792035" y="2962424"/>
            <a:ext cx="156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" name="Google Shape;143;p23"/>
          <p:cNvCxnSpPr/>
          <p:nvPr/>
        </p:nvCxnSpPr>
        <p:spPr>
          <a:xfrm>
            <a:off x="5489972" y="2962424"/>
            <a:ext cx="342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3792036" y="3109588"/>
            <a:ext cx="1487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5" name="Google Shape;145;p23"/>
          <p:cNvCxnSpPr/>
          <p:nvPr/>
        </p:nvCxnSpPr>
        <p:spPr>
          <a:xfrm>
            <a:off x="5420969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23"/>
          <p:cNvCxnSpPr/>
          <p:nvPr/>
        </p:nvCxnSpPr>
        <p:spPr>
          <a:xfrm>
            <a:off x="3723032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7" name="Google Shape;14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 с фото">
  <p:cSld name="2_Титульный слайд с фото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93529" y="335381"/>
            <a:ext cx="46164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150" name="Google Shape;150;p24"/>
          <p:cNvCxnSpPr/>
          <p:nvPr/>
        </p:nvCxnSpPr>
        <p:spPr>
          <a:xfrm>
            <a:off x="225028" y="2962424"/>
            <a:ext cx="349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962580" y="3109588"/>
            <a:ext cx="50037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2" name="Google Shape;152;p24"/>
          <p:cNvCxnSpPr/>
          <p:nvPr/>
        </p:nvCxnSpPr>
        <p:spPr>
          <a:xfrm>
            <a:off x="3957810" y="2962424"/>
            <a:ext cx="496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3842803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4" name="Google Shape;15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/>
          <p:nvPr>
            <p:ph idx="2" type="pic"/>
          </p:nvPr>
        </p:nvSpPr>
        <p:spPr>
          <a:xfrm>
            <a:off x="225517" y="3109588"/>
            <a:ext cx="3497400" cy="18114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 с фото">
  <p:cSld name="3_Титульный слайд с фото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193529" y="335381"/>
            <a:ext cx="46164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158" name="Google Shape;158;p25"/>
          <p:cNvCxnSpPr/>
          <p:nvPr/>
        </p:nvCxnSpPr>
        <p:spPr>
          <a:xfrm>
            <a:off x="225028" y="2912429"/>
            <a:ext cx="45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225028" y="3060011"/>
            <a:ext cx="45849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" name="Google Shape;160;p25"/>
          <p:cNvCxnSpPr/>
          <p:nvPr/>
        </p:nvCxnSpPr>
        <p:spPr>
          <a:xfrm rot="10800000">
            <a:off x="4941065" y="222676"/>
            <a:ext cx="0" cy="257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" name="Google Shape;161;p25"/>
          <p:cNvCxnSpPr/>
          <p:nvPr/>
        </p:nvCxnSpPr>
        <p:spPr>
          <a:xfrm>
            <a:off x="4941065" y="3032081"/>
            <a:ext cx="0" cy="160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2" name="Google Shape;16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>
            <p:ph idx="2" type="pic"/>
          </p:nvPr>
        </p:nvSpPr>
        <p:spPr>
          <a:xfrm>
            <a:off x="5072137" y="234283"/>
            <a:ext cx="3846300" cy="44010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Отбивка">
  <p:cSld name="4_Отбивка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Отбивка">
  <p:cSld name="5_Отбивка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">
  <p:cSld name="6_Отбивка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тбивка">
  <p:cSld name="7_Отбивка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Заключительный слайд">
  <p:cSld name="3_Заключительный слайд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2" y="0"/>
            <a:ext cx="91397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>
            <p:ph type="title"/>
          </p:nvPr>
        </p:nvSpPr>
        <p:spPr>
          <a:xfrm>
            <a:off x="193529" y="3555566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ключительный слайд">
  <p:cSld name="4_Заключительный слайд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type="title"/>
          </p:nvPr>
        </p:nvSpPr>
        <p:spPr>
          <a:xfrm>
            <a:off x="193529" y="2490770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587122" y="4324286"/>
            <a:ext cx="1434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2" type="body"/>
          </p:nvPr>
        </p:nvSpPr>
        <p:spPr>
          <a:xfrm>
            <a:off x="2608109" y="4326128"/>
            <a:ext cx="30369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0137" y="4291533"/>
            <a:ext cx="261090" cy="26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541" y="4279831"/>
            <a:ext cx="261090" cy="26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Заключительный слайд">
  <p:cSld name="5_Заключительный слайд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>
            <p:ph type="title"/>
          </p:nvPr>
        </p:nvSpPr>
        <p:spPr>
          <a:xfrm>
            <a:off x="193529" y="1777783"/>
            <a:ext cx="4774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193530" y="3461786"/>
            <a:ext cx="4774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0137" y="4291533"/>
            <a:ext cx="261090" cy="26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541" y="4279831"/>
            <a:ext cx="261090" cy="261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>
            <p:ph idx="2" type="body"/>
          </p:nvPr>
        </p:nvSpPr>
        <p:spPr>
          <a:xfrm>
            <a:off x="587122" y="4324286"/>
            <a:ext cx="1434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3" type="body"/>
          </p:nvPr>
        </p:nvSpPr>
        <p:spPr>
          <a:xfrm>
            <a:off x="2608109" y="4326128"/>
            <a:ext cx="30369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екст и ключевая цифра">
  <p:cSld name="1_Текст и ключевая цифра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4571999" y="2369993"/>
            <a:ext cx="43410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3"/>
          <p:cNvSpPr txBox="1"/>
          <p:nvPr>
            <p:ph idx="2" type="body"/>
          </p:nvPr>
        </p:nvSpPr>
        <p:spPr>
          <a:xfrm>
            <a:off x="4580458" y="3600822"/>
            <a:ext cx="4341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3"/>
          <p:cNvSpPr txBox="1"/>
          <p:nvPr>
            <p:ph idx="3" type="body"/>
          </p:nvPr>
        </p:nvSpPr>
        <p:spPr>
          <a:xfrm>
            <a:off x="231107" y="1647146"/>
            <a:ext cx="37506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3"/>
          <p:cNvSpPr txBox="1"/>
          <p:nvPr>
            <p:ph idx="4" type="body"/>
          </p:nvPr>
        </p:nvSpPr>
        <p:spPr>
          <a:xfrm>
            <a:off x="225028" y="1221581"/>
            <a:ext cx="375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с заголовком с волной">
  <p:cSld name="1_Слайд с заголовком с волной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Буллиты">
  <p:cSld name="5_Буллиты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36284" y="0"/>
            <a:ext cx="6507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231107" y="1339985"/>
            <a:ext cx="39924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Буллиты">
  <p:cSld name="6_Буллиты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 rotWithShape="1">
          <a:blip r:embed="rId2">
            <a:alphaModFix/>
          </a:blip>
          <a:srcRect b="11875" l="15906" r="44447" t="3963"/>
          <a:stretch/>
        </p:blipFill>
        <p:spPr>
          <a:xfrm rot="-5400000">
            <a:off x="3501391" y="-499112"/>
            <a:ext cx="5143499" cy="614172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5" name="Google Shape;225;p36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231107" y="1339985"/>
            <a:ext cx="39924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Буллиты">
  <p:cSld name="7_Буллиты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449599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idx="2" type="body"/>
          </p:nvPr>
        </p:nvSpPr>
        <p:spPr>
          <a:xfrm>
            <a:off x="4663141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3" type="body"/>
          </p:nvPr>
        </p:nvSpPr>
        <p:spPr>
          <a:xfrm>
            <a:off x="6876683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7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3" name="Google Shape;233;p37"/>
          <p:cNvSpPr txBox="1"/>
          <p:nvPr>
            <p:ph idx="4" type="body"/>
          </p:nvPr>
        </p:nvSpPr>
        <p:spPr>
          <a:xfrm>
            <a:off x="236057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Буллиты">
  <p:cSld name="8_Буллиты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" y="0"/>
            <a:ext cx="91424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2449599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4663141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6876683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41" name="Google Shape;241;p38"/>
          <p:cNvSpPr txBox="1"/>
          <p:nvPr>
            <p:ph idx="4" type="body"/>
          </p:nvPr>
        </p:nvSpPr>
        <p:spPr>
          <a:xfrm>
            <a:off x="236057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3" name="Google Shape;243;p38"/>
          <p:cNvSpPr txBox="1"/>
          <p:nvPr>
            <p:ph idx="5" type="body"/>
          </p:nvPr>
        </p:nvSpPr>
        <p:spPr>
          <a:xfrm>
            <a:off x="2449599" y="2324240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6" type="body"/>
          </p:nvPr>
        </p:nvSpPr>
        <p:spPr>
          <a:xfrm>
            <a:off x="4663141" y="2324240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8"/>
          <p:cNvSpPr txBox="1"/>
          <p:nvPr>
            <p:ph idx="7" type="body"/>
          </p:nvPr>
        </p:nvSpPr>
        <p:spPr>
          <a:xfrm>
            <a:off x="6876683" y="2324240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8"/>
          <p:cNvSpPr txBox="1"/>
          <p:nvPr>
            <p:ph idx="8" type="body"/>
          </p:nvPr>
        </p:nvSpPr>
        <p:spPr>
          <a:xfrm>
            <a:off x="236057" y="2324240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Буллиты">
  <p:cSld name="9_Буллиты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2449599" y="3592864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9"/>
          <p:cNvSpPr txBox="1"/>
          <p:nvPr>
            <p:ph idx="2" type="body"/>
          </p:nvPr>
        </p:nvSpPr>
        <p:spPr>
          <a:xfrm>
            <a:off x="4663141" y="3592864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3" type="body"/>
          </p:nvPr>
        </p:nvSpPr>
        <p:spPr>
          <a:xfrm>
            <a:off x="6876683" y="3592864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36057" y="3592864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5" name="Google Shape;255;p39"/>
          <p:cNvSpPr txBox="1"/>
          <p:nvPr>
            <p:ph idx="5" type="body"/>
          </p:nvPr>
        </p:nvSpPr>
        <p:spPr>
          <a:xfrm>
            <a:off x="236057" y="1219239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C6D54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39"/>
          <p:cNvSpPr txBox="1"/>
          <p:nvPr>
            <p:ph idx="6" type="body"/>
          </p:nvPr>
        </p:nvSpPr>
        <p:spPr>
          <a:xfrm>
            <a:off x="236057" y="2060153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39"/>
          <p:cNvSpPr txBox="1"/>
          <p:nvPr>
            <p:ph idx="7" type="body"/>
          </p:nvPr>
        </p:nvSpPr>
        <p:spPr>
          <a:xfrm>
            <a:off x="2449599" y="1219239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C6D54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39"/>
          <p:cNvSpPr txBox="1"/>
          <p:nvPr>
            <p:ph idx="8" type="body"/>
          </p:nvPr>
        </p:nvSpPr>
        <p:spPr>
          <a:xfrm>
            <a:off x="2449599" y="2060153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9"/>
          <p:cNvSpPr txBox="1"/>
          <p:nvPr>
            <p:ph idx="9" type="body"/>
          </p:nvPr>
        </p:nvSpPr>
        <p:spPr>
          <a:xfrm>
            <a:off x="236057" y="3139566"/>
            <a:ext cx="8671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Буллиты с фото">
  <p:cSld name="6_Буллиты с фото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27506" y="0"/>
            <a:ext cx="62150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231107" y="1573504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Буллиты с фото">
  <p:cSld name="7_Буллиты с фото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7" name="Google Shape;267;p4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231107" y="1573504"/>
            <a:ext cx="42075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9" name="Google Shape;26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Буллиты с фото">
  <p:cSld name="8_Буллиты с фото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231107" y="1573504"/>
            <a:ext cx="24096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2" type="body"/>
          </p:nvPr>
        </p:nvSpPr>
        <p:spPr>
          <a:xfrm>
            <a:off x="2927011" y="1573504"/>
            <a:ext cx="24096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с текстом и большим фото">
  <p:cSld name="1_Заголовок с текстом и большим фото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231107" y="1573504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3"/>
          <p:cNvSpPr/>
          <p:nvPr>
            <p:ph idx="2" type="pic"/>
          </p:nvPr>
        </p:nvSpPr>
        <p:spPr>
          <a:xfrm>
            <a:off x="4000500" y="0"/>
            <a:ext cx="5143500" cy="51435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Буллиты с фото">
  <p:cSld name="9_Буллиты с фото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/>
          <p:nvPr>
            <p:ph idx="2" type="pic"/>
          </p:nvPr>
        </p:nvSpPr>
        <p:spPr>
          <a:xfrm>
            <a:off x="4195933" y="203894"/>
            <a:ext cx="4716900" cy="47169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283" name="Google Shape;283;p44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231106" y="1573504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86" name="Google Shape;286;p44"/>
          <p:cNvCxnSpPr/>
          <p:nvPr/>
        </p:nvCxnSpPr>
        <p:spPr>
          <a:xfrm>
            <a:off x="225028" y="1383995"/>
            <a:ext cx="379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" name="Google Shape;287;p44"/>
          <p:cNvCxnSpPr/>
          <p:nvPr/>
        </p:nvCxnSpPr>
        <p:spPr>
          <a:xfrm rot="10800000">
            <a:off x="4060370" y="203828"/>
            <a:ext cx="0" cy="106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44"/>
          <p:cNvCxnSpPr/>
          <p:nvPr/>
        </p:nvCxnSpPr>
        <p:spPr>
          <a:xfrm rot="10800000">
            <a:off x="4060370" y="1477454"/>
            <a:ext cx="0" cy="34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Мокапы">
  <p:cSld name="1_Мокапы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1275" y="2704"/>
            <a:ext cx="6318674" cy="491817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>
            <p:ph idx="2" type="pic"/>
          </p:nvPr>
        </p:nvSpPr>
        <p:spPr>
          <a:xfrm>
            <a:off x="4787309" y="1007459"/>
            <a:ext cx="3302700" cy="18570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275" y="1785719"/>
            <a:ext cx="4473898" cy="335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850" y="2240325"/>
            <a:ext cx="2450100" cy="24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5" name="Google Shape;295;p4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31106" y="1593983"/>
            <a:ext cx="35259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5"/>
          <p:cNvSpPr/>
          <p:nvPr>
            <p:ph idx="3" type="pic"/>
          </p:nvPr>
        </p:nvSpPr>
        <p:spPr>
          <a:xfrm>
            <a:off x="7486412" y="2473454"/>
            <a:ext cx="1377000" cy="19125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298" name="Google Shape;298;p45"/>
          <p:cNvSpPr txBox="1"/>
          <p:nvPr>
            <p:ph idx="4" type="body"/>
          </p:nvPr>
        </p:nvSpPr>
        <p:spPr>
          <a:xfrm>
            <a:off x="231106" y="1221581"/>
            <a:ext cx="3525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9" name="Google Shape;299;p45"/>
          <p:cNvPicPr preferRelativeResize="0"/>
          <p:nvPr/>
        </p:nvPicPr>
        <p:blipFill rotWithShape="1">
          <a:blip r:embed="rId5">
            <a:alphaModFix/>
          </a:blip>
          <a:srcRect b="0" l="0" r="11559" t="0"/>
          <a:stretch/>
        </p:blipFill>
        <p:spPr>
          <a:xfrm>
            <a:off x="3081276" y="1787675"/>
            <a:ext cx="3956902" cy="335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5"/>
          <p:cNvSpPr/>
          <p:nvPr>
            <p:ph idx="5" type="pic"/>
          </p:nvPr>
        </p:nvSpPr>
        <p:spPr>
          <a:xfrm>
            <a:off x="4089371" y="2457956"/>
            <a:ext cx="2450100" cy="15294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pic>
        <p:nvPicPr>
          <p:cNvPr id="301" name="Google Shape;30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700" y="3356400"/>
            <a:ext cx="840050" cy="1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/>
          <p:nvPr>
            <p:ph idx="6" type="pic"/>
          </p:nvPr>
        </p:nvSpPr>
        <p:spPr>
          <a:xfrm>
            <a:off x="7076275" y="3465825"/>
            <a:ext cx="486900" cy="1044000"/>
          </a:xfrm>
          <a:prstGeom prst="roundRect">
            <a:avLst>
              <a:gd fmla="val 12656" name="adj"/>
            </a:avLst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Мокап ноутбука">
  <p:cSld name="1_Мокап ноутбука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6"/>
          <p:cNvPicPr preferRelativeResize="0"/>
          <p:nvPr/>
        </p:nvPicPr>
        <p:blipFill rotWithShape="1">
          <a:blip r:embed="rId2">
            <a:alphaModFix/>
          </a:blip>
          <a:srcRect b="15590" l="0" r="19374" t="5151"/>
          <a:stretch/>
        </p:blipFill>
        <p:spPr>
          <a:xfrm>
            <a:off x="2167913" y="0"/>
            <a:ext cx="69760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6"/>
          <p:cNvSpPr/>
          <p:nvPr>
            <p:ph idx="2" type="pic"/>
          </p:nvPr>
        </p:nvSpPr>
        <p:spPr>
          <a:xfrm>
            <a:off x="4114200" y="967225"/>
            <a:ext cx="4737300" cy="29574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306" name="Google Shape;306;p4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231106" y="1593983"/>
            <a:ext cx="35859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3" type="body"/>
          </p:nvPr>
        </p:nvSpPr>
        <p:spPr>
          <a:xfrm>
            <a:off x="231106" y="1221581"/>
            <a:ext cx="3575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type="title"/>
          </p:nvPr>
        </p:nvSpPr>
        <p:spPr>
          <a:xfrm>
            <a:off x="231107" y="222647"/>
            <a:ext cx="868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Мокап с двумя телефонами">
  <p:cSld name="1_Мокап с двумя телефонами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2" name="Google Shape;312;p47"/>
          <p:cNvPicPr preferRelativeResize="0"/>
          <p:nvPr/>
        </p:nvPicPr>
        <p:blipFill rotWithShape="1">
          <a:blip r:embed="rId2">
            <a:alphaModFix/>
          </a:blip>
          <a:srcRect b="12835" l="31396" r="31399" t="12842"/>
          <a:stretch/>
        </p:blipFill>
        <p:spPr>
          <a:xfrm>
            <a:off x="3937360" y="881410"/>
            <a:ext cx="3304929" cy="495141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/>
          <p:nvPr>
            <p:ph idx="2" type="pic"/>
          </p:nvPr>
        </p:nvSpPr>
        <p:spPr>
          <a:xfrm>
            <a:off x="4620950" y="1267350"/>
            <a:ext cx="1931100" cy="4153200"/>
          </a:xfrm>
          <a:prstGeom prst="roundRect">
            <a:avLst>
              <a:gd fmla="val 12816" name="adj"/>
            </a:avLst>
          </a:prstGeom>
          <a:solidFill>
            <a:srgbClr val="F7F8F9"/>
          </a:solidFill>
          <a:ln>
            <a:noFill/>
          </a:ln>
        </p:spPr>
      </p:sp>
      <p:pic>
        <p:nvPicPr>
          <p:cNvPr id="314" name="Google Shape;314;p47"/>
          <p:cNvPicPr preferRelativeResize="0"/>
          <p:nvPr/>
        </p:nvPicPr>
        <p:blipFill rotWithShape="1">
          <a:blip r:embed="rId2">
            <a:alphaModFix/>
          </a:blip>
          <a:srcRect b="12835" l="31396" r="31399" t="12842"/>
          <a:stretch/>
        </p:blipFill>
        <p:spPr>
          <a:xfrm>
            <a:off x="6158045" y="0"/>
            <a:ext cx="3304929" cy="495141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/>
          <p:nvPr>
            <p:ph idx="3" type="pic"/>
          </p:nvPr>
        </p:nvSpPr>
        <p:spPr>
          <a:xfrm>
            <a:off x="6841650" y="398775"/>
            <a:ext cx="1931100" cy="4140300"/>
          </a:xfrm>
          <a:prstGeom prst="roundRect">
            <a:avLst>
              <a:gd fmla="val 11904" name="adj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316" name="Google Shape;316;p47"/>
          <p:cNvSpPr txBox="1"/>
          <p:nvPr>
            <p:ph type="title"/>
          </p:nvPr>
        </p:nvSpPr>
        <p:spPr>
          <a:xfrm>
            <a:off x="231107" y="222647"/>
            <a:ext cx="6321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231106" y="1593983"/>
            <a:ext cx="40476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4" type="body"/>
          </p:nvPr>
        </p:nvSpPr>
        <p:spPr>
          <a:xfrm>
            <a:off x="231106" y="1221581"/>
            <a:ext cx="4047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Мокап компьютера">
  <p:cSld name="1_Мокап компьютера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8"/>
          <p:cNvPicPr preferRelativeResize="0"/>
          <p:nvPr/>
        </p:nvPicPr>
        <p:blipFill rotWithShape="1">
          <a:blip r:embed="rId2">
            <a:alphaModFix/>
          </a:blip>
          <a:srcRect b="22417" l="0" r="21408" t="2732"/>
          <a:stretch/>
        </p:blipFill>
        <p:spPr>
          <a:xfrm>
            <a:off x="1943402" y="-1"/>
            <a:ext cx="72006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>
            <p:ph type="title"/>
          </p:nvPr>
        </p:nvSpPr>
        <p:spPr>
          <a:xfrm>
            <a:off x="231107" y="222647"/>
            <a:ext cx="868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3" name="Google Shape;323;p48"/>
          <p:cNvSpPr txBox="1"/>
          <p:nvPr>
            <p:ph idx="1" type="body"/>
          </p:nvPr>
        </p:nvSpPr>
        <p:spPr>
          <a:xfrm>
            <a:off x="231106" y="1593983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2" type="body"/>
          </p:nvPr>
        </p:nvSpPr>
        <p:spPr>
          <a:xfrm>
            <a:off x="231107" y="1221581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48"/>
          <p:cNvSpPr/>
          <p:nvPr>
            <p:ph idx="3" type="pic"/>
          </p:nvPr>
        </p:nvSpPr>
        <p:spPr>
          <a:xfrm>
            <a:off x="4245428" y="1175657"/>
            <a:ext cx="4528500" cy="25581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Мокап айпада">
  <p:cSld name="1_Мокап айпада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231107" y="222647"/>
            <a:ext cx="4623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8" name="Google Shape;328;p4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231106" y="1593983"/>
            <a:ext cx="46239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9"/>
          <p:cNvSpPr txBox="1"/>
          <p:nvPr>
            <p:ph idx="2" type="body"/>
          </p:nvPr>
        </p:nvSpPr>
        <p:spPr>
          <a:xfrm>
            <a:off x="231106" y="1221581"/>
            <a:ext cx="4623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1" name="Google Shape;33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0487" y="-125495"/>
            <a:ext cx="5540828" cy="554082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/>
          <p:nvPr>
            <p:ph idx="3" type="pic"/>
          </p:nvPr>
        </p:nvSpPr>
        <p:spPr>
          <a:xfrm>
            <a:off x="5627914" y="415163"/>
            <a:ext cx="3105000" cy="43311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ве фото с подписями">
  <p:cSld name="1_Две фото с подписями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>
            <a:off x="231106" y="1221581"/>
            <a:ext cx="42129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4700122" y="1221581"/>
            <a:ext cx="42129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0"/>
          <p:cNvSpPr txBox="1"/>
          <p:nvPr>
            <p:ph type="title"/>
          </p:nvPr>
        </p:nvSpPr>
        <p:spPr>
          <a:xfrm>
            <a:off x="231107" y="222647"/>
            <a:ext cx="7141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354932" y="3222172"/>
            <a:ext cx="37917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50"/>
          <p:cNvSpPr/>
          <p:nvPr>
            <p:ph idx="2" type="pic"/>
          </p:nvPr>
        </p:nvSpPr>
        <p:spPr>
          <a:xfrm>
            <a:off x="231106" y="1221582"/>
            <a:ext cx="4212900" cy="1749300"/>
          </a:xfrm>
          <a:prstGeom prst="round2SameRect">
            <a:avLst>
              <a:gd fmla="val 7879" name="adj1"/>
              <a:gd fmla="val 0" name="adj2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340" name="Google Shape;340;p50"/>
          <p:cNvSpPr txBox="1"/>
          <p:nvPr>
            <p:ph idx="3" type="body"/>
          </p:nvPr>
        </p:nvSpPr>
        <p:spPr>
          <a:xfrm>
            <a:off x="4823948" y="3222172"/>
            <a:ext cx="37917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50"/>
          <p:cNvSpPr/>
          <p:nvPr>
            <p:ph idx="4" type="pic"/>
          </p:nvPr>
        </p:nvSpPr>
        <p:spPr>
          <a:xfrm>
            <a:off x="4700122" y="1221582"/>
            <a:ext cx="4212900" cy="1749300"/>
          </a:xfrm>
          <a:prstGeom prst="round2SameRect">
            <a:avLst>
              <a:gd fmla="val 7986" name="adj1"/>
              <a:gd fmla="val 0" name="adj2"/>
            </a:avLst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ри фото с подписями">
  <p:cSld name="1_Три фото с подписями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/>
          <p:nvPr/>
        </p:nvSpPr>
        <p:spPr>
          <a:xfrm>
            <a:off x="23110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1"/>
          <p:cNvSpPr/>
          <p:nvPr/>
        </p:nvSpPr>
        <p:spPr>
          <a:xfrm>
            <a:off x="3193382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615565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1"/>
          <p:cNvSpPr txBox="1"/>
          <p:nvPr>
            <p:ph type="title"/>
          </p:nvPr>
        </p:nvSpPr>
        <p:spPr>
          <a:xfrm>
            <a:off x="231107" y="222647"/>
            <a:ext cx="7141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8" name="Google Shape;348;p51"/>
          <p:cNvSpPr txBox="1"/>
          <p:nvPr>
            <p:ph idx="1" type="body"/>
          </p:nvPr>
        </p:nvSpPr>
        <p:spPr>
          <a:xfrm>
            <a:off x="354932" y="3736406"/>
            <a:ext cx="24834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51"/>
          <p:cNvSpPr/>
          <p:nvPr>
            <p:ph idx="2" type="pic"/>
          </p:nvPr>
        </p:nvSpPr>
        <p:spPr>
          <a:xfrm>
            <a:off x="231107" y="1221581"/>
            <a:ext cx="2759100" cy="2356200"/>
          </a:xfrm>
          <a:prstGeom prst="round2SameRect">
            <a:avLst>
              <a:gd fmla="val 3327" name="adj1"/>
              <a:gd fmla="val 0" name="adj2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350" name="Google Shape;350;p51"/>
          <p:cNvSpPr txBox="1"/>
          <p:nvPr>
            <p:ph idx="3" type="body"/>
          </p:nvPr>
        </p:nvSpPr>
        <p:spPr>
          <a:xfrm>
            <a:off x="3317207" y="3736406"/>
            <a:ext cx="24834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51"/>
          <p:cNvSpPr/>
          <p:nvPr>
            <p:ph idx="4" type="pic"/>
          </p:nvPr>
        </p:nvSpPr>
        <p:spPr>
          <a:xfrm>
            <a:off x="3193382" y="1221581"/>
            <a:ext cx="2759100" cy="2356200"/>
          </a:xfrm>
          <a:prstGeom prst="round2SameRect">
            <a:avLst>
              <a:gd fmla="val 3327" name="adj1"/>
              <a:gd fmla="val 0" name="adj2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352" name="Google Shape;352;p51"/>
          <p:cNvSpPr txBox="1"/>
          <p:nvPr>
            <p:ph idx="5" type="body"/>
          </p:nvPr>
        </p:nvSpPr>
        <p:spPr>
          <a:xfrm>
            <a:off x="6279482" y="3736406"/>
            <a:ext cx="24834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1"/>
          <p:cNvSpPr/>
          <p:nvPr>
            <p:ph idx="6" type="pic"/>
          </p:nvPr>
        </p:nvSpPr>
        <p:spPr>
          <a:xfrm>
            <a:off x="6155657" y="1221581"/>
            <a:ext cx="2759100" cy="2356200"/>
          </a:xfrm>
          <a:prstGeom prst="round2SameRect">
            <a:avLst>
              <a:gd fmla="val 3327" name="adj1"/>
              <a:gd fmla="val 0" name="adj2"/>
            </a:avLst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Изображение на весь слайд">
  <p:cSld name="2_Изображение на весь слайд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/>
          <p:nvPr>
            <p:ph idx="2" type="pic"/>
          </p:nvPr>
        </p:nvSpPr>
        <p:spPr>
          <a:xfrm>
            <a:off x="0" y="781050"/>
            <a:ext cx="9144000" cy="43623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356" name="Google Shape;356;p52"/>
          <p:cNvSpPr txBox="1"/>
          <p:nvPr>
            <p:ph type="title"/>
          </p:nvPr>
        </p:nvSpPr>
        <p:spPr>
          <a:xfrm>
            <a:off x="231107" y="222647"/>
            <a:ext cx="7141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57" name="Google Shape;357;p5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Изображение на весь слайд">
  <p:cSld name="3_Изображение на весь слайд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360" name="Google Shape;360;p5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1" name="Google Shape;361;p53"/>
          <p:cNvSpPr/>
          <p:nvPr/>
        </p:nvSpPr>
        <p:spPr>
          <a:xfrm>
            <a:off x="6155704" y="222647"/>
            <a:ext cx="2759100" cy="4663800"/>
          </a:xfrm>
          <a:prstGeom prst="roundRect">
            <a:avLst>
              <a:gd fmla="val 3355" name="adj"/>
            </a:avLst>
          </a:prstGeom>
          <a:solidFill>
            <a:schemeClr val="dk1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3"/>
          <p:cNvSpPr txBox="1"/>
          <p:nvPr>
            <p:ph idx="1" type="body"/>
          </p:nvPr>
        </p:nvSpPr>
        <p:spPr>
          <a:xfrm>
            <a:off x="6290536" y="1799218"/>
            <a:ext cx="24855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53"/>
          <p:cNvSpPr txBox="1"/>
          <p:nvPr>
            <p:ph type="title"/>
          </p:nvPr>
        </p:nvSpPr>
        <p:spPr>
          <a:xfrm>
            <a:off x="6290536" y="450010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Буллиты с фото">
  <p:cSld name="10_Буллиты с фото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/>
          <p:nvPr>
            <p:ph idx="2" type="pic"/>
          </p:nvPr>
        </p:nvSpPr>
        <p:spPr>
          <a:xfrm>
            <a:off x="4000501" y="1585406"/>
            <a:ext cx="4912500" cy="33354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366" name="Google Shape;366;p54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67" name="Google Shape;367;p5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8" name="Google Shape;368;p54"/>
          <p:cNvSpPr txBox="1"/>
          <p:nvPr>
            <p:ph idx="1" type="body"/>
          </p:nvPr>
        </p:nvSpPr>
        <p:spPr>
          <a:xfrm>
            <a:off x="231106" y="1585406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69" name="Google Shape;369;p54"/>
          <p:cNvCxnSpPr/>
          <p:nvPr/>
        </p:nvCxnSpPr>
        <p:spPr>
          <a:xfrm>
            <a:off x="231106" y="1400324"/>
            <a:ext cx="358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0" name="Google Shape;370;p54"/>
          <p:cNvCxnSpPr/>
          <p:nvPr/>
        </p:nvCxnSpPr>
        <p:spPr>
          <a:xfrm>
            <a:off x="4000500" y="1400324"/>
            <a:ext cx="492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1" name="Google Shape;371;p54"/>
          <p:cNvCxnSpPr/>
          <p:nvPr/>
        </p:nvCxnSpPr>
        <p:spPr>
          <a:xfrm>
            <a:off x="3908759" y="1469981"/>
            <a:ext cx="0" cy="345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Буллиты с фото">
  <p:cSld name="11_Буллиты с фото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/>
          <p:nvPr>
            <p:ph idx="2" type="pic"/>
          </p:nvPr>
        </p:nvSpPr>
        <p:spPr>
          <a:xfrm>
            <a:off x="5340895" y="1585406"/>
            <a:ext cx="3572100" cy="33354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374" name="Google Shape;374;p55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75" name="Google Shape;375;p5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231107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7" name="Google Shape;377;p55"/>
          <p:cNvCxnSpPr/>
          <p:nvPr/>
        </p:nvCxnSpPr>
        <p:spPr>
          <a:xfrm>
            <a:off x="231107" y="1400324"/>
            <a:ext cx="23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55"/>
          <p:cNvCxnSpPr/>
          <p:nvPr/>
        </p:nvCxnSpPr>
        <p:spPr>
          <a:xfrm>
            <a:off x="5353050" y="1400324"/>
            <a:ext cx="357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55"/>
          <p:cNvCxnSpPr/>
          <p:nvPr/>
        </p:nvCxnSpPr>
        <p:spPr>
          <a:xfrm>
            <a:off x="2670509" y="1469981"/>
            <a:ext cx="0" cy="345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55"/>
          <p:cNvSpPr txBox="1"/>
          <p:nvPr>
            <p:ph idx="3" type="body"/>
          </p:nvPr>
        </p:nvSpPr>
        <p:spPr>
          <a:xfrm>
            <a:off x="2774282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1" name="Google Shape;381;p55"/>
          <p:cNvCxnSpPr/>
          <p:nvPr/>
        </p:nvCxnSpPr>
        <p:spPr>
          <a:xfrm>
            <a:off x="2774282" y="1400324"/>
            <a:ext cx="23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55"/>
          <p:cNvCxnSpPr/>
          <p:nvPr/>
        </p:nvCxnSpPr>
        <p:spPr>
          <a:xfrm>
            <a:off x="5213684" y="1469981"/>
            <a:ext cx="0" cy="345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3" name="Google Shape;383;p55"/>
          <p:cNvSpPr txBox="1"/>
          <p:nvPr>
            <p:ph idx="4" type="body"/>
          </p:nvPr>
        </p:nvSpPr>
        <p:spPr>
          <a:xfrm>
            <a:off x="225028" y="1585406"/>
            <a:ext cx="231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p55"/>
          <p:cNvSpPr txBox="1"/>
          <p:nvPr>
            <p:ph idx="5" type="body"/>
          </p:nvPr>
        </p:nvSpPr>
        <p:spPr>
          <a:xfrm>
            <a:off x="2774282" y="1585406"/>
            <a:ext cx="231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Крупный тезис с описанием">
  <p:cSld name="3_Крупный тезис с описанием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27993" y="0"/>
            <a:ext cx="6216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/>
          <p:nvPr>
            <p:ph type="title"/>
          </p:nvPr>
        </p:nvSpPr>
        <p:spPr>
          <a:xfrm>
            <a:off x="193530" y="1678525"/>
            <a:ext cx="46269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193530" y="2756561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" name="Google Shape;389;p5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Крупный тезис с описанием">
  <p:cSld name="4_Крупный тезис с описанием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7"/>
          <p:cNvPicPr preferRelativeResize="0"/>
          <p:nvPr/>
        </p:nvPicPr>
        <p:blipFill rotWithShape="1">
          <a:blip r:embed="rId2">
            <a:alphaModFix/>
          </a:blip>
          <a:srcRect b="11875" l="15906" r="44447" t="3963"/>
          <a:stretch/>
        </p:blipFill>
        <p:spPr>
          <a:xfrm rot="-5400000">
            <a:off x="3501391" y="-499112"/>
            <a:ext cx="5143499" cy="614172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7"/>
          <p:cNvSpPr txBox="1"/>
          <p:nvPr>
            <p:ph type="title"/>
          </p:nvPr>
        </p:nvSpPr>
        <p:spPr>
          <a:xfrm>
            <a:off x="193530" y="1678525"/>
            <a:ext cx="46269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93" name="Google Shape;393;p57"/>
          <p:cNvSpPr txBox="1"/>
          <p:nvPr>
            <p:ph idx="1" type="body"/>
          </p:nvPr>
        </p:nvSpPr>
        <p:spPr>
          <a:xfrm>
            <a:off x="193530" y="2756561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5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с пояснением для графиков">
  <p:cSld name="1_Заголовок с пояснением для графиков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193530" y="949378"/>
            <a:ext cx="4626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193530" y="2225882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5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Цитата">
  <p:cSld name="1_Цитата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/>
          <p:nvPr>
            <p:ph idx="2" type="pic"/>
          </p:nvPr>
        </p:nvSpPr>
        <p:spPr>
          <a:xfrm>
            <a:off x="4000500" y="0"/>
            <a:ext cx="5143500" cy="5143500"/>
          </a:xfrm>
          <a:prstGeom prst="rect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401" name="Google Shape;401;p59"/>
          <p:cNvSpPr txBox="1"/>
          <p:nvPr>
            <p:ph type="title"/>
          </p:nvPr>
        </p:nvSpPr>
        <p:spPr>
          <a:xfrm>
            <a:off x="546821" y="2576945"/>
            <a:ext cx="4626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2" name="Google Shape;402;p59"/>
          <p:cNvSpPr txBox="1"/>
          <p:nvPr>
            <p:ph idx="1" type="body"/>
          </p:nvPr>
        </p:nvSpPr>
        <p:spPr>
          <a:xfrm>
            <a:off x="546821" y="3853449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5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Цитата / маленькая фотография">
  <p:cSld name="3_Цитата / маленькая фотография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9954" y="0"/>
            <a:ext cx="57140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/>
          <p:nvPr/>
        </p:nvSpPr>
        <p:spPr>
          <a:xfrm>
            <a:off x="546821" y="906349"/>
            <a:ext cx="962400" cy="9624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0"/>
          <p:cNvSpPr/>
          <p:nvPr>
            <p:ph idx="2" type="pic"/>
          </p:nvPr>
        </p:nvSpPr>
        <p:spPr>
          <a:xfrm>
            <a:off x="546821" y="906349"/>
            <a:ext cx="962400" cy="9624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408" name="Google Shape;408;p60"/>
          <p:cNvSpPr txBox="1"/>
          <p:nvPr>
            <p:ph type="title"/>
          </p:nvPr>
        </p:nvSpPr>
        <p:spPr>
          <a:xfrm>
            <a:off x="546821" y="2131609"/>
            <a:ext cx="8368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1686853" y="1144598"/>
            <a:ext cx="4378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Цитата / маленькая фотография">
  <p:cSld name="4_Цитата / маленькая фотография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" y="0"/>
            <a:ext cx="63173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/>
          <p:nvPr/>
        </p:nvSpPr>
        <p:spPr>
          <a:xfrm>
            <a:off x="292260" y="1017675"/>
            <a:ext cx="2798400" cy="27984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1"/>
          <p:cNvSpPr/>
          <p:nvPr>
            <p:ph idx="2" type="pic"/>
          </p:nvPr>
        </p:nvSpPr>
        <p:spPr>
          <a:xfrm>
            <a:off x="292259" y="1017674"/>
            <a:ext cx="2798400" cy="27984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415" name="Google Shape;415;p6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6" name="Google Shape;416;p61"/>
          <p:cNvSpPr txBox="1"/>
          <p:nvPr>
            <p:ph idx="1" type="body"/>
          </p:nvPr>
        </p:nvSpPr>
        <p:spPr>
          <a:xfrm>
            <a:off x="3921969" y="2010982"/>
            <a:ext cx="37419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61"/>
          <p:cNvSpPr txBox="1"/>
          <p:nvPr>
            <p:ph idx="3" type="body"/>
          </p:nvPr>
        </p:nvSpPr>
        <p:spPr>
          <a:xfrm>
            <a:off x="3915890" y="1221581"/>
            <a:ext cx="3741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61"/>
          <p:cNvSpPr txBox="1"/>
          <p:nvPr>
            <p:ph idx="4" type="body"/>
          </p:nvPr>
        </p:nvSpPr>
        <p:spPr>
          <a:xfrm>
            <a:off x="3915890" y="1500423"/>
            <a:ext cx="3741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Цитата / маленькая фотография">
  <p:cSld name="9_Цитата / маленькая фотография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2"/>
          <p:cNvSpPr/>
          <p:nvPr/>
        </p:nvSpPr>
        <p:spPr>
          <a:xfrm>
            <a:off x="5245151" y="1440478"/>
            <a:ext cx="1956600" cy="19566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2"/>
          <p:cNvSpPr/>
          <p:nvPr/>
        </p:nvSpPr>
        <p:spPr>
          <a:xfrm>
            <a:off x="1942308" y="1440511"/>
            <a:ext cx="1956900" cy="19569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62"/>
          <p:cNvSpPr/>
          <p:nvPr>
            <p:ph idx="2" type="pic"/>
          </p:nvPr>
        </p:nvSpPr>
        <p:spPr>
          <a:xfrm>
            <a:off x="5244928" y="1440511"/>
            <a:ext cx="1956900" cy="19569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424" name="Google Shape;424;p62"/>
          <p:cNvSpPr/>
          <p:nvPr>
            <p:ph idx="3" type="pic"/>
          </p:nvPr>
        </p:nvSpPr>
        <p:spPr>
          <a:xfrm>
            <a:off x="1942308" y="1440511"/>
            <a:ext cx="1956900" cy="19569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425" name="Google Shape;425;p6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6" name="Google Shape;426;p62"/>
          <p:cNvSpPr txBox="1"/>
          <p:nvPr>
            <p:ph idx="1" type="body"/>
          </p:nvPr>
        </p:nvSpPr>
        <p:spPr>
          <a:xfrm>
            <a:off x="1942308" y="3906424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62"/>
          <p:cNvSpPr txBox="1"/>
          <p:nvPr>
            <p:ph idx="4" type="body"/>
          </p:nvPr>
        </p:nvSpPr>
        <p:spPr>
          <a:xfrm>
            <a:off x="1942308" y="4362960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62"/>
          <p:cNvSpPr txBox="1"/>
          <p:nvPr>
            <p:ph idx="5" type="body"/>
          </p:nvPr>
        </p:nvSpPr>
        <p:spPr>
          <a:xfrm>
            <a:off x="5244928" y="3906424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62"/>
          <p:cNvSpPr txBox="1"/>
          <p:nvPr>
            <p:ph idx="6" type="body"/>
          </p:nvPr>
        </p:nvSpPr>
        <p:spPr>
          <a:xfrm>
            <a:off x="5244928" y="4362960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62"/>
          <p:cNvSpPr txBox="1"/>
          <p:nvPr>
            <p:ph type="title"/>
          </p:nvPr>
        </p:nvSpPr>
        <p:spPr>
          <a:xfrm>
            <a:off x="225029" y="301041"/>
            <a:ext cx="86940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Цитата / маленькая фотография">
  <p:cSld name="10_Цитата / маленькая фотография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4" name="Google Shape;434;p63"/>
          <p:cNvSpPr txBox="1"/>
          <p:nvPr>
            <p:ph idx="1" type="body"/>
          </p:nvPr>
        </p:nvSpPr>
        <p:spPr>
          <a:xfrm>
            <a:off x="780305" y="3849977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63"/>
          <p:cNvSpPr txBox="1"/>
          <p:nvPr>
            <p:ph idx="2" type="body"/>
          </p:nvPr>
        </p:nvSpPr>
        <p:spPr>
          <a:xfrm>
            <a:off x="780305" y="4306513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63"/>
          <p:cNvSpPr txBox="1"/>
          <p:nvPr>
            <p:ph idx="3" type="body"/>
          </p:nvPr>
        </p:nvSpPr>
        <p:spPr>
          <a:xfrm>
            <a:off x="3593849" y="3849977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63"/>
          <p:cNvSpPr txBox="1"/>
          <p:nvPr>
            <p:ph idx="4" type="body"/>
          </p:nvPr>
        </p:nvSpPr>
        <p:spPr>
          <a:xfrm>
            <a:off x="3593849" y="4306513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63"/>
          <p:cNvSpPr/>
          <p:nvPr/>
        </p:nvSpPr>
        <p:spPr>
          <a:xfrm>
            <a:off x="3653785" y="1490384"/>
            <a:ext cx="1836600" cy="18366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3"/>
          <p:cNvSpPr/>
          <p:nvPr/>
        </p:nvSpPr>
        <p:spPr>
          <a:xfrm>
            <a:off x="840268" y="1490422"/>
            <a:ext cx="1836900" cy="18369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3"/>
          <p:cNvSpPr/>
          <p:nvPr/>
        </p:nvSpPr>
        <p:spPr>
          <a:xfrm>
            <a:off x="6467098" y="1490384"/>
            <a:ext cx="1836600" cy="18366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3"/>
          <p:cNvSpPr/>
          <p:nvPr>
            <p:ph idx="5" type="pic"/>
          </p:nvPr>
        </p:nvSpPr>
        <p:spPr>
          <a:xfrm>
            <a:off x="3653811" y="1490422"/>
            <a:ext cx="1836900" cy="18369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442" name="Google Shape;442;p63"/>
          <p:cNvSpPr/>
          <p:nvPr>
            <p:ph idx="6" type="pic"/>
          </p:nvPr>
        </p:nvSpPr>
        <p:spPr>
          <a:xfrm>
            <a:off x="840268" y="1490422"/>
            <a:ext cx="1836900" cy="18369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443" name="Google Shape;443;p63"/>
          <p:cNvSpPr/>
          <p:nvPr>
            <p:ph idx="7" type="pic"/>
          </p:nvPr>
        </p:nvSpPr>
        <p:spPr>
          <a:xfrm>
            <a:off x="6467124" y="1490422"/>
            <a:ext cx="1836900" cy="1836900"/>
          </a:xfrm>
          <a:prstGeom prst="ellipse">
            <a:avLst/>
          </a:prstGeom>
          <a:solidFill>
            <a:srgbClr val="F7F8F9"/>
          </a:solidFill>
          <a:ln>
            <a:noFill/>
          </a:ln>
        </p:spPr>
      </p:sp>
      <p:sp>
        <p:nvSpPr>
          <p:cNvPr id="444" name="Google Shape;444;p63"/>
          <p:cNvSpPr txBox="1"/>
          <p:nvPr>
            <p:ph idx="8" type="body"/>
          </p:nvPr>
        </p:nvSpPr>
        <p:spPr>
          <a:xfrm>
            <a:off x="6407161" y="3849977"/>
            <a:ext cx="1956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3"/>
          <p:cNvSpPr txBox="1"/>
          <p:nvPr>
            <p:ph idx="9" type="body"/>
          </p:nvPr>
        </p:nvSpPr>
        <p:spPr>
          <a:xfrm>
            <a:off x="6407161" y="4306513"/>
            <a:ext cx="195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63"/>
          <p:cNvSpPr txBox="1"/>
          <p:nvPr>
            <p:ph type="title"/>
          </p:nvPr>
        </p:nvSpPr>
        <p:spPr>
          <a:xfrm>
            <a:off x="225029" y="301041"/>
            <a:ext cx="86940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Цитата / маленькая фотография">
  <p:cSld name="5_Цитата / маленькая фотография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0" y="9375"/>
            <a:ext cx="6507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0" name="Google Shape;450;p64"/>
          <p:cNvSpPr txBox="1"/>
          <p:nvPr>
            <p:ph type="title"/>
          </p:nvPr>
        </p:nvSpPr>
        <p:spPr>
          <a:xfrm>
            <a:off x="4782759" y="1492886"/>
            <a:ext cx="38469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1" name="Google Shape;451;p64"/>
          <p:cNvSpPr txBox="1"/>
          <p:nvPr>
            <p:ph idx="1" type="body"/>
          </p:nvPr>
        </p:nvSpPr>
        <p:spPr>
          <a:xfrm>
            <a:off x="4782758" y="2487673"/>
            <a:ext cx="3846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64"/>
          <p:cNvSpPr txBox="1"/>
          <p:nvPr>
            <p:ph idx="2" type="body"/>
          </p:nvPr>
        </p:nvSpPr>
        <p:spPr>
          <a:xfrm>
            <a:off x="5162899" y="3011464"/>
            <a:ext cx="3466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64"/>
          <p:cNvSpPr txBox="1"/>
          <p:nvPr>
            <p:ph idx="3" type="body"/>
          </p:nvPr>
        </p:nvSpPr>
        <p:spPr>
          <a:xfrm>
            <a:off x="5162899" y="3404547"/>
            <a:ext cx="3466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64"/>
          <p:cNvSpPr/>
          <p:nvPr>
            <p:ph idx="4" type="pic"/>
          </p:nvPr>
        </p:nvSpPr>
        <p:spPr>
          <a:xfrm>
            <a:off x="251134" y="905850"/>
            <a:ext cx="3331800" cy="3331800"/>
          </a:xfrm>
          <a:prstGeom prst="roundRect">
            <a:avLst>
              <a:gd fmla="val 2210" name="adj"/>
            </a:avLst>
          </a:prstGeom>
          <a:solidFill>
            <a:srgbClr val="F7F8F9"/>
          </a:solidFill>
          <a:ln>
            <a:noFill/>
          </a:ln>
        </p:spPr>
      </p:sp>
      <p:pic>
        <p:nvPicPr>
          <p:cNvPr id="455" name="Google Shape;45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485" y="3370549"/>
            <a:ext cx="261090" cy="26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2485" y="2964018"/>
            <a:ext cx="261090" cy="26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аймлайн">
  <p:cSld name="4_Таймлайн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9" name="Google Shape;459;p6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0" name="Google Shape;460;p65"/>
          <p:cNvSpPr txBox="1"/>
          <p:nvPr>
            <p:ph idx="1" type="body"/>
          </p:nvPr>
        </p:nvSpPr>
        <p:spPr>
          <a:xfrm>
            <a:off x="225028" y="1427922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65"/>
          <p:cNvSpPr txBox="1"/>
          <p:nvPr>
            <p:ph idx="2" type="body"/>
          </p:nvPr>
        </p:nvSpPr>
        <p:spPr>
          <a:xfrm>
            <a:off x="225028" y="2425451"/>
            <a:ext cx="26796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65"/>
          <p:cNvSpPr txBox="1"/>
          <p:nvPr>
            <p:ph idx="3" type="body"/>
          </p:nvPr>
        </p:nvSpPr>
        <p:spPr>
          <a:xfrm>
            <a:off x="3246418" y="1427922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65"/>
          <p:cNvSpPr txBox="1"/>
          <p:nvPr>
            <p:ph idx="4" type="body"/>
          </p:nvPr>
        </p:nvSpPr>
        <p:spPr>
          <a:xfrm>
            <a:off x="3246418" y="2425451"/>
            <a:ext cx="26796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65"/>
          <p:cNvSpPr txBox="1"/>
          <p:nvPr>
            <p:ph idx="5" type="body"/>
          </p:nvPr>
        </p:nvSpPr>
        <p:spPr>
          <a:xfrm>
            <a:off x="6235193" y="1427922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65"/>
          <p:cNvSpPr txBox="1"/>
          <p:nvPr>
            <p:ph idx="6" type="body"/>
          </p:nvPr>
        </p:nvSpPr>
        <p:spPr>
          <a:xfrm>
            <a:off x="6235193" y="2425451"/>
            <a:ext cx="26796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65"/>
          <p:cNvSpPr txBox="1"/>
          <p:nvPr>
            <p:ph idx="7" type="body"/>
          </p:nvPr>
        </p:nvSpPr>
        <p:spPr>
          <a:xfrm>
            <a:off x="225028" y="1221474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65"/>
          <p:cNvSpPr txBox="1"/>
          <p:nvPr>
            <p:ph idx="8" type="body"/>
          </p:nvPr>
        </p:nvSpPr>
        <p:spPr>
          <a:xfrm>
            <a:off x="3246418" y="1221474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65"/>
          <p:cNvSpPr txBox="1"/>
          <p:nvPr>
            <p:ph idx="9" type="body"/>
          </p:nvPr>
        </p:nvSpPr>
        <p:spPr>
          <a:xfrm>
            <a:off x="6235193" y="1221474"/>
            <a:ext cx="2679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9" name="Google Shape;469;p65"/>
          <p:cNvCxnSpPr/>
          <p:nvPr/>
        </p:nvCxnSpPr>
        <p:spPr>
          <a:xfrm>
            <a:off x="3074111" y="2328815"/>
            <a:ext cx="0" cy="248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0" name="Google Shape;470;p65"/>
          <p:cNvCxnSpPr/>
          <p:nvPr/>
        </p:nvCxnSpPr>
        <p:spPr>
          <a:xfrm>
            <a:off x="6074955" y="2328815"/>
            <a:ext cx="0" cy="248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1" name="Google Shape;471;p65"/>
          <p:cNvCxnSpPr/>
          <p:nvPr/>
        </p:nvCxnSpPr>
        <p:spPr>
          <a:xfrm>
            <a:off x="3231817" y="2241152"/>
            <a:ext cx="268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2" name="Google Shape;472;p65"/>
          <p:cNvCxnSpPr/>
          <p:nvPr/>
        </p:nvCxnSpPr>
        <p:spPr>
          <a:xfrm>
            <a:off x="219471" y="2241152"/>
            <a:ext cx="273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3" name="Google Shape;473;p65"/>
          <p:cNvCxnSpPr/>
          <p:nvPr/>
        </p:nvCxnSpPr>
        <p:spPr>
          <a:xfrm>
            <a:off x="6232661" y="2241152"/>
            <a:ext cx="268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аймлайн">
  <p:cSld name="5_Таймлайн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6" name="Google Shape;476;p6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7" name="Google Shape;477;p66"/>
          <p:cNvSpPr txBox="1"/>
          <p:nvPr>
            <p:ph idx="1" type="body"/>
          </p:nvPr>
        </p:nvSpPr>
        <p:spPr>
          <a:xfrm>
            <a:off x="225028" y="1427922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66"/>
          <p:cNvSpPr txBox="1"/>
          <p:nvPr>
            <p:ph idx="2" type="body"/>
          </p:nvPr>
        </p:nvSpPr>
        <p:spPr>
          <a:xfrm>
            <a:off x="225028" y="2425451"/>
            <a:ext cx="19587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66"/>
          <p:cNvSpPr txBox="1"/>
          <p:nvPr>
            <p:ph idx="3" type="body"/>
          </p:nvPr>
        </p:nvSpPr>
        <p:spPr>
          <a:xfrm>
            <a:off x="2493867" y="1427922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66"/>
          <p:cNvSpPr txBox="1"/>
          <p:nvPr>
            <p:ph idx="4" type="body"/>
          </p:nvPr>
        </p:nvSpPr>
        <p:spPr>
          <a:xfrm>
            <a:off x="2493867" y="2425451"/>
            <a:ext cx="19587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p66"/>
          <p:cNvSpPr txBox="1"/>
          <p:nvPr>
            <p:ph idx="5" type="body"/>
          </p:nvPr>
        </p:nvSpPr>
        <p:spPr>
          <a:xfrm>
            <a:off x="4717208" y="1427922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p66"/>
          <p:cNvSpPr txBox="1"/>
          <p:nvPr>
            <p:ph idx="6" type="body"/>
          </p:nvPr>
        </p:nvSpPr>
        <p:spPr>
          <a:xfrm>
            <a:off x="4717208" y="2425451"/>
            <a:ext cx="19587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3" name="Google Shape;483;p66"/>
          <p:cNvSpPr txBox="1"/>
          <p:nvPr>
            <p:ph idx="7" type="body"/>
          </p:nvPr>
        </p:nvSpPr>
        <p:spPr>
          <a:xfrm>
            <a:off x="6948879" y="1427922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4" name="Google Shape;484;p66"/>
          <p:cNvSpPr txBox="1"/>
          <p:nvPr>
            <p:ph idx="8" type="body"/>
          </p:nvPr>
        </p:nvSpPr>
        <p:spPr>
          <a:xfrm>
            <a:off x="6948879" y="2425451"/>
            <a:ext cx="19587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85" name="Google Shape;485;p66"/>
          <p:cNvGrpSpPr/>
          <p:nvPr/>
        </p:nvGrpSpPr>
        <p:grpSpPr>
          <a:xfrm>
            <a:off x="219476" y="2241152"/>
            <a:ext cx="8699661" cy="2571663"/>
            <a:chOff x="292628" y="2988203"/>
            <a:chExt cx="7536089" cy="3428884"/>
          </a:xfrm>
        </p:grpSpPr>
        <p:cxnSp>
          <p:nvCxnSpPr>
            <p:cNvPr id="486" name="Google Shape;486;p66"/>
            <p:cNvCxnSpPr/>
            <p:nvPr/>
          </p:nvCxnSpPr>
          <p:spPr>
            <a:xfrm>
              <a:off x="2131662" y="3105087"/>
              <a:ext cx="0" cy="331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7" name="Google Shape;487;p66"/>
            <p:cNvCxnSpPr/>
            <p:nvPr/>
          </p:nvCxnSpPr>
          <p:spPr>
            <a:xfrm>
              <a:off x="4064884" y="3105087"/>
              <a:ext cx="0" cy="331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66"/>
            <p:cNvCxnSpPr/>
            <p:nvPr/>
          </p:nvCxnSpPr>
          <p:spPr>
            <a:xfrm>
              <a:off x="5998106" y="3105087"/>
              <a:ext cx="0" cy="331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9" name="Google Shape;489;p66"/>
            <p:cNvCxnSpPr/>
            <p:nvPr/>
          </p:nvCxnSpPr>
          <p:spPr>
            <a:xfrm>
              <a:off x="6100717" y="2988203"/>
              <a:ext cx="172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490" name="Google Shape;490;p66"/>
            <p:cNvCxnSpPr/>
            <p:nvPr/>
          </p:nvCxnSpPr>
          <p:spPr>
            <a:xfrm>
              <a:off x="4166482" y="2988203"/>
              <a:ext cx="172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66"/>
            <p:cNvCxnSpPr/>
            <p:nvPr/>
          </p:nvCxnSpPr>
          <p:spPr>
            <a:xfrm>
              <a:off x="2233260" y="2988203"/>
              <a:ext cx="172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66"/>
            <p:cNvCxnSpPr/>
            <p:nvPr/>
          </p:nvCxnSpPr>
          <p:spPr>
            <a:xfrm>
              <a:off x="292628" y="2988203"/>
              <a:ext cx="176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3" name="Google Shape;493;p66"/>
          <p:cNvSpPr txBox="1"/>
          <p:nvPr>
            <p:ph idx="9" type="body"/>
          </p:nvPr>
        </p:nvSpPr>
        <p:spPr>
          <a:xfrm>
            <a:off x="225028" y="1221474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4" name="Google Shape;494;p66"/>
          <p:cNvSpPr txBox="1"/>
          <p:nvPr>
            <p:ph idx="13" type="body"/>
          </p:nvPr>
        </p:nvSpPr>
        <p:spPr>
          <a:xfrm>
            <a:off x="2493867" y="1221474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Google Shape;495;p66"/>
          <p:cNvSpPr txBox="1"/>
          <p:nvPr>
            <p:ph idx="14" type="body"/>
          </p:nvPr>
        </p:nvSpPr>
        <p:spPr>
          <a:xfrm>
            <a:off x="4717208" y="1221474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66"/>
          <p:cNvSpPr txBox="1"/>
          <p:nvPr>
            <p:ph idx="15" type="body"/>
          </p:nvPr>
        </p:nvSpPr>
        <p:spPr>
          <a:xfrm>
            <a:off x="6948879" y="1221474"/>
            <a:ext cx="1958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аймлайн">
  <p:cSld name="6_Таймлайн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9" name="Google Shape;499;p6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0" name="Google Shape;500;p67"/>
          <p:cNvSpPr txBox="1"/>
          <p:nvPr>
            <p:ph idx="1" type="body"/>
          </p:nvPr>
        </p:nvSpPr>
        <p:spPr>
          <a:xfrm>
            <a:off x="225028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67"/>
          <p:cNvSpPr txBox="1"/>
          <p:nvPr>
            <p:ph idx="2" type="body"/>
          </p:nvPr>
        </p:nvSpPr>
        <p:spPr>
          <a:xfrm>
            <a:off x="225028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67"/>
          <p:cNvSpPr txBox="1"/>
          <p:nvPr>
            <p:ph idx="3" type="body"/>
          </p:nvPr>
        </p:nvSpPr>
        <p:spPr>
          <a:xfrm>
            <a:off x="2049146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67"/>
          <p:cNvSpPr txBox="1"/>
          <p:nvPr>
            <p:ph idx="4" type="body"/>
          </p:nvPr>
        </p:nvSpPr>
        <p:spPr>
          <a:xfrm>
            <a:off x="2049146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67"/>
          <p:cNvSpPr txBox="1"/>
          <p:nvPr>
            <p:ph idx="5" type="body"/>
          </p:nvPr>
        </p:nvSpPr>
        <p:spPr>
          <a:xfrm>
            <a:off x="3808895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p67"/>
          <p:cNvSpPr txBox="1"/>
          <p:nvPr>
            <p:ph idx="6" type="body"/>
          </p:nvPr>
        </p:nvSpPr>
        <p:spPr>
          <a:xfrm>
            <a:off x="3808895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p67"/>
          <p:cNvSpPr txBox="1"/>
          <p:nvPr>
            <p:ph idx="7" type="body"/>
          </p:nvPr>
        </p:nvSpPr>
        <p:spPr>
          <a:xfrm>
            <a:off x="5568645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7" name="Google Shape;507;p67"/>
          <p:cNvSpPr txBox="1"/>
          <p:nvPr>
            <p:ph idx="8" type="body"/>
          </p:nvPr>
        </p:nvSpPr>
        <p:spPr>
          <a:xfrm>
            <a:off x="5568645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08" name="Google Shape;508;p67"/>
          <p:cNvGrpSpPr/>
          <p:nvPr/>
        </p:nvGrpSpPr>
        <p:grpSpPr>
          <a:xfrm>
            <a:off x="219470" y="1554363"/>
            <a:ext cx="8699503" cy="2032406"/>
            <a:chOff x="292626" y="1431753"/>
            <a:chExt cx="11599337" cy="2709875"/>
          </a:xfrm>
        </p:grpSpPr>
        <p:cxnSp>
          <p:nvCxnSpPr>
            <p:cNvPr id="509" name="Google Shape;509;p67"/>
            <p:cNvCxnSpPr/>
            <p:nvPr/>
          </p:nvCxnSpPr>
          <p:spPr>
            <a:xfrm>
              <a:off x="9677963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510" name="Google Shape;510;p67"/>
            <p:cNvCxnSpPr/>
            <p:nvPr/>
          </p:nvCxnSpPr>
          <p:spPr>
            <a:xfrm>
              <a:off x="7331628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1" name="Google Shape;511;p67"/>
            <p:cNvCxnSpPr/>
            <p:nvPr/>
          </p:nvCxnSpPr>
          <p:spPr>
            <a:xfrm>
              <a:off x="2638960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2" name="Google Shape;512;p67"/>
            <p:cNvCxnSpPr/>
            <p:nvPr/>
          </p:nvCxnSpPr>
          <p:spPr>
            <a:xfrm>
              <a:off x="292626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13" name="Google Shape;513;p67"/>
            <p:cNvGrpSpPr/>
            <p:nvPr/>
          </p:nvGrpSpPr>
          <p:grpSpPr>
            <a:xfrm>
              <a:off x="2572793" y="1431753"/>
              <a:ext cx="7039002" cy="2592965"/>
              <a:chOff x="2572793" y="712744"/>
              <a:chExt cx="7039002" cy="3312000"/>
            </a:xfrm>
          </p:grpSpPr>
          <p:cxnSp>
            <p:nvCxnSpPr>
              <p:cNvPr id="514" name="Google Shape;514;p67"/>
              <p:cNvCxnSpPr/>
              <p:nvPr/>
            </p:nvCxnSpPr>
            <p:spPr>
              <a:xfrm rot="10800000">
                <a:off x="4919127" y="712744"/>
                <a:ext cx="0" cy="331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5" name="Google Shape;515;p67"/>
              <p:cNvCxnSpPr/>
              <p:nvPr/>
            </p:nvCxnSpPr>
            <p:spPr>
              <a:xfrm rot="10800000">
                <a:off x="7265461" y="712744"/>
                <a:ext cx="0" cy="331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67"/>
              <p:cNvCxnSpPr/>
              <p:nvPr/>
            </p:nvCxnSpPr>
            <p:spPr>
              <a:xfrm rot="10800000">
                <a:off x="9611795" y="712744"/>
                <a:ext cx="0" cy="331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67"/>
              <p:cNvCxnSpPr/>
              <p:nvPr/>
            </p:nvCxnSpPr>
            <p:spPr>
              <a:xfrm rot="10800000">
                <a:off x="2572793" y="712744"/>
                <a:ext cx="0" cy="331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518" name="Google Shape;518;p67"/>
            <p:cNvCxnSpPr/>
            <p:nvPr/>
          </p:nvCxnSpPr>
          <p:spPr>
            <a:xfrm>
              <a:off x="4985294" y="4141628"/>
              <a:ext cx="221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9" name="Google Shape;519;p67"/>
          <p:cNvSpPr txBox="1"/>
          <p:nvPr>
            <p:ph idx="9" type="body"/>
          </p:nvPr>
        </p:nvSpPr>
        <p:spPr>
          <a:xfrm>
            <a:off x="7319240" y="1760708"/>
            <a:ext cx="1518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Google Shape;520;p67"/>
          <p:cNvSpPr txBox="1"/>
          <p:nvPr>
            <p:ph idx="13" type="body"/>
          </p:nvPr>
        </p:nvSpPr>
        <p:spPr>
          <a:xfrm>
            <a:off x="7319240" y="1967156"/>
            <a:ext cx="151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аймлайн">
  <p:cSld name="7_Таймлайн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3" name="Google Shape;523;p6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225028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68"/>
          <p:cNvSpPr txBox="1"/>
          <p:nvPr>
            <p:ph idx="2" type="body"/>
          </p:nvPr>
        </p:nvSpPr>
        <p:spPr>
          <a:xfrm>
            <a:off x="225028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26" name="Google Shape;526;p68"/>
          <p:cNvGrpSpPr/>
          <p:nvPr/>
        </p:nvGrpSpPr>
        <p:grpSpPr>
          <a:xfrm>
            <a:off x="1598746" y="2328727"/>
            <a:ext cx="5799666" cy="2483858"/>
            <a:chOff x="2131662" y="2831085"/>
            <a:chExt cx="7732888" cy="3577500"/>
          </a:xfrm>
        </p:grpSpPr>
        <p:cxnSp>
          <p:nvCxnSpPr>
            <p:cNvPr id="527" name="Google Shape;527;p68"/>
            <p:cNvCxnSpPr/>
            <p:nvPr/>
          </p:nvCxnSpPr>
          <p:spPr>
            <a:xfrm>
              <a:off x="2131662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8" name="Google Shape;528;p68"/>
            <p:cNvCxnSpPr/>
            <p:nvPr/>
          </p:nvCxnSpPr>
          <p:spPr>
            <a:xfrm>
              <a:off x="4064884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9" name="Google Shape;529;p68"/>
            <p:cNvCxnSpPr/>
            <p:nvPr/>
          </p:nvCxnSpPr>
          <p:spPr>
            <a:xfrm>
              <a:off x="5998106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0" name="Google Shape;530;p68"/>
            <p:cNvCxnSpPr/>
            <p:nvPr/>
          </p:nvCxnSpPr>
          <p:spPr>
            <a:xfrm>
              <a:off x="7931328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1" name="Google Shape;531;p68"/>
            <p:cNvCxnSpPr/>
            <p:nvPr/>
          </p:nvCxnSpPr>
          <p:spPr>
            <a:xfrm>
              <a:off x="9864550" y="2831085"/>
              <a:ext cx="0" cy="3577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32" name="Google Shape;532;p68"/>
          <p:cNvSpPr txBox="1"/>
          <p:nvPr>
            <p:ph idx="3" type="body"/>
          </p:nvPr>
        </p:nvSpPr>
        <p:spPr>
          <a:xfrm>
            <a:off x="1674945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68"/>
          <p:cNvSpPr txBox="1"/>
          <p:nvPr>
            <p:ph idx="4" type="body"/>
          </p:nvPr>
        </p:nvSpPr>
        <p:spPr>
          <a:xfrm>
            <a:off x="1674945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68"/>
          <p:cNvSpPr txBox="1"/>
          <p:nvPr>
            <p:ph idx="5" type="body"/>
          </p:nvPr>
        </p:nvSpPr>
        <p:spPr>
          <a:xfrm>
            <a:off x="3124862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68"/>
          <p:cNvSpPr txBox="1"/>
          <p:nvPr>
            <p:ph idx="6" type="body"/>
          </p:nvPr>
        </p:nvSpPr>
        <p:spPr>
          <a:xfrm>
            <a:off x="3124862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68"/>
          <p:cNvSpPr txBox="1"/>
          <p:nvPr>
            <p:ph idx="7" type="body"/>
          </p:nvPr>
        </p:nvSpPr>
        <p:spPr>
          <a:xfrm>
            <a:off x="4574778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68"/>
          <p:cNvSpPr txBox="1"/>
          <p:nvPr>
            <p:ph idx="8" type="body"/>
          </p:nvPr>
        </p:nvSpPr>
        <p:spPr>
          <a:xfrm>
            <a:off x="4574778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8" name="Google Shape;538;p68"/>
          <p:cNvSpPr txBox="1"/>
          <p:nvPr>
            <p:ph idx="9" type="body"/>
          </p:nvPr>
        </p:nvSpPr>
        <p:spPr>
          <a:xfrm>
            <a:off x="6024695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9" name="Google Shape;539;p68"/>
          <p:cNvSpPr txBox="1"/>
          <p:nvPr>
            <p:ph idx="13" type="body"/>
          </p:nvPr>
        </p:nvSpPr>
        <p:spPr>
          <a:xfrm>
            <a:off x="6024695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68"/>
          <p:cNvSpPr txBox="1"/>
          <p:nvPr>
            <p:ph idx="14" type="body"/>
          </p:nvPr>
        </p:nvSpPr>
        <p:spPr>
          <a:xfrm>
            <a:off x="7474611" y="1427922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68"/>
          <p:cNvSpPr txBox="1"/>
          <p:nvPr>
            <p:ph idx="15" type="body"/>
          </p:nvPr>
        </p:nvSpPr>
        <p:spPr>
          <a:xfrm>
            <a:off x="7474611" y="2425451"/>
            <a:ext cx="12960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42" name="Google Shape;542;p68"/>
          <p:cNvCxnSpPr/>
          <p:nvPr/>
        </p:nvCxnSpPr>
        <p:spPr>
          <a:xfrm>
            <a:off x="7474611" y="2241152"/>
            <a:ext cx="144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43" name="Google Shape;543;p68"/>
          <p:cNvCxnSpPr/>
          <p:nvPr/>
        </p:nvCxnSpPr>
        <p:spPr>
          <a:xfrm>
            <a:off x="6024695" y="2241152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4" name="Google Shape;544;p68"/>
          <p:cNvCxnSpPr/>
          <p:nvPr/>
        </p:nvCxnSpPr>
        <p:spPr>
          <a:xfrm>
            <a:off x="4574778" y="2241152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5" name="Google Shape;545;p68"/>
          <p:cNvCxnSpPr/>
          <p:nvPr/>
        </p:nvCxnSpPr>
        <p:spPr>
          <a:xfrm>
            <a:off x="3124862" y="2241152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6" name="Google Shape;546;p68"/>
          <p:cNvCxnSpPr/>
          <p:nvPr/>
        </p:nvCxnSpPr>
        <p:spPr>
          <a:xfrm>
            <a:off x="1674945" y="2241152"/>
            <a:ext cx="12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7" name="Google Shape;547;p68"/>
          <p:cNvCxnSpPr/>
          <p:nvPr/>
        </p:nvCxnSpPr>
        <p:spPr>
          <a:xfrm>
            <a:off x="219471" y="2241152"/>
            <a:ext cx="13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8" name="Google Shape;548;p68"/>
          <p:cNvSpPr txBox="1"/>
          <p:nvPr>
            <p:ph idx="16" type="body"/>
          </p:nvPr>
        </p:nvSpPr>
        <p:spPr>
          <a:xfrm>
            <a:off x="225028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99D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99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68"/>
          <p:cNvSpPr txBox="1"/>
          <p:nvPr>
            <p:ph idx="17" type="body"/>
          </p:nvPr>
        </p:nvSpPr>
        <p:spPr>
          <a:xfrm>
            <a:off x="1674945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99D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99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68"/>
          <p:cNvSpPr txBox="1"/>
          <p:nvPr>
            <p:ph idx="18" type="body"/>
          </p:nvPr>
        </p:nvSpPr>
        <p:spPr>
          <a:xfrm>
            <a:off x="3124862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99D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99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1" name="Google Shape;551;p68"/>
          <p:cNvSpPr txBox="1"/>
          <p:nvPr>
            <p:ph idx="19" type="body"/>
          </p:nvPr>
        </p:nvSpPr>
        <p:spPr>
          <a:xfrm>
            <a:off x="4574778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99D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99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68"/>
          <p:cNvSpPr txBox="1"/>
          <p:nvPr>
            <p:ph idx="20" type="body"/>
          </p:nvPr>
        </p:nvSpPr>
        <p:spPr>
          <a:xfrm>
            <a:off x="6024695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99D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99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68"/>
          <p:cNvSpPr txBox="1"/>
          <p:nvPr>
            <p:ph idx="21" type="body"/>
          </p:nvPr>
        </p:nvSpPr>
        <p:spPr>
          <a:xfrm>
            <a:off x="7474611" y="1221474"/>
            <a:ext cx="1296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99D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99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ва блока текста">
  <p:cSld name="1_Два блока текста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6" name="Google Shape;556;p6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7" name="Google Shape;557;p69"/>
          <p:cNvSpPr txBox="1"/>
          <p:nvPr>
            <p:ph idx="1" type="body"/>
          </p:nvPr>
        </p:nvSpPr>
        <p:spPr>
          <a:xfrm>
            <a:off x="4793563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8" name="Google Shape;558;p69"/>
          <p:cNvSpPr txBox="1"/>
          <p:nvPr>
            <p:ph idx="2" type="body"/>
          </p:nvPr>
        </p:nvSpPr>
        <p:spPr>
          <a:xfrm>
            <a:off x="450181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69"/>
          <p:cNvSpPr txBox="1"/>
          <p:nvPr>
            <p:ph idx="3" type="body"/>
          </p:nvPr>
        </p:nvSpPr>
        <p:spPr>
          <a:xfrm>
            <a:off x="450181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60" name="Google Shape;560;p69"/>
          <p:cNvGrpSpPr/>
          <p:nvPr/>
        </p:nvGrpSpPr>
        <p:grpSpPr>
          <a:xfrm>
            <a:off x="229051" y="1218002"/>
            <a:ext cx="8676858" cy="3702666"/>
            <a:chOff x="308142" y="1498600"/>
            <a:chExt cx="11569144" cy="5062436"/>
          </a:xfrm>
        </p:grpSpPr>
        <p:cxnSp>
          <p:nvCxnSpPr>
            <p:cNvPr id="561" name="Google Shape;561;p69"/>
            <p:cNvCxnSpPr/>
            <p:nvPr/>
          </p:nvCxnSpPr>
          <p:spPr>
            <a:xfrm>
              <a:off x="308142" y="1498600"/>
              <a:ext cx="5574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2" name="Google Shape;562;p69"/>
            <p:cNvCxnSpPr/>
            <p:nvPr/>
          </p:nvCxnSpPr>
          <p:spPr>
            <a:xfrm>
              <a:off x="6096000" y="1659036"/>
              <a:ext cx="0" cy="4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3" name="Google Shape;563;p69"/>
            <p:cNvCxnSpPr/>
            <p:nvPr/>
          </p:nvCxnSpPr>
          <p:spPr>
            <a:xfrm>
              <a:off x="6302986" y="1498600"/>
              <a:ext cx="5574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64" name="Google Shape;564;p69"/>
          <p:cNvSpPr txBox="1"/>
          <p:nvPr>
            <p:ph idx="4" type="body"/>
          </p:nvPr>
        </p:nvSpPr>
        <p:spPr>
          <a:xfrm>
            <a:off x="4793564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ри текстовых блока">
  <p:cSld name="2_Три текстовых блока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67" name="Google Shape;567;p7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568" name="Google Shape;568;p70"/>
          <p:cNvCxnSpPr/>
          <p:nvPr/>
        </p:nvCxnSpPr>
        <p:spPr>
          <a:xfrm>
            <a:off x="225029" y="1225930"/>
            <a:ext cx="868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9" name="Google Shape;569;p70"/>
          <p:cNvCxnSpPr/>
          <p:nvPr/>
        </p:nvCxnSpPr>
        <p:spPr>
          <a:xfrm>
            <a:off x="225029" y="2457570"/>
            <a:ext cx="868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0" name="Google Shape;570;p70"/>
          <p:cNvCxnSpPr/>
          <p:nvPr/>
        </p:nvCxnSpPr>
        <p:spPr>
          <a:xfrm>
            <a:off x="225029" y="3689210"/>
            <a:ext cx="868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70"/>
          <p:cNvSpPr txBox="1"/>
          <p:nvPr>
            <p:ph idx="1" type="body"/>
          </p:nvPr>
        </p:nvSpPr>
        <p:spPr>
          <a:xfrm>
            <a:off x="234423" y="2674560"/>
            <a:ext cx="729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2" name="Google Shape;572;p70"/>
          <p:cNvSpPr txBox="1"/>
          <p:nvPr>
            <p:ph idx="2" type="body"/>
          </p:nvPr>
        </p:nvSpPr>
        <p:spPr>
          <a:xfrm>
            <a:off x="234423" y="1442920"/>
            <a:ext cx="729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70"/>
          <p:cNvSpPr txBox="1"/>
          <p:nvPr>
            <p:ph idx="3" type="body"/>
          </p:nvPr>
        </p:nvSpPr>
        <p:spPr>
          <a:xfrm>
            <a:off x="234423" y="3906200"/>
            <a:ext cx="729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70"/>
          <p:cNvSpPr txBox="1"/>
          <p:nvPr>
            <p:ph idx="4" type="body"/>
          </p:nvPr>
        </p:nvSpPr>
        <p:spPr>
          <a:xfrm>
            <a:off x="1953893" y="2674560"/>
            <a:ext cx="6955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70"/>
          <p:cNvSpPr txBox="1"/>
          <p:nvPr>
            <p:ph idx="5" type="body"/>
          </p:nvPr>
        </p:nvSpPr>
        <p:spPr>
          <a:xfrm>
            <a:off x="1953893" y="1442920"/>
            <a:ext cx="6955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70"/>
          <p:cNvSpPr txBox="1"/>
          <p:nvPr>
            <p:ph idx="6" type="body"/>
          </p:nvPr>
        </p:nvSpPr>
        <p:spPr>
          <a:xfrm>
            <a:off x="1953893" y="3906200"/>
            <a:ext cx="6955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70"/>
          <p:cNvSpPr txBox="1"/>
          <p:nvPr>
            <p:ph idx="7" type="body"/>
          </p:nvPr>
        </p:nvSpPr>
        <p:spPr>
          <a:xfrm>
            <a:off x="1953893" y="2992613"/>
            <a:ext cx="695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70"/>
          <p:cNvSpPr txBox="1"/>
          <p:nvPr>
            <p:ph idx="8" type="body"/>
          </p:nvPr>
        </p:nvSpPr>
        <p:spPr>
          <a:xfrm>
            <a:off x="1953893" y="1760972"/>
            <a:ext cx="695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70"/>
          <p:cNvSpPr txBox="1"/>
          <p:nvPr>
            <p:ph idx="9" type="body"/>
          </p:nvPr>
        </p:nvSpPr>
        <p:spPr>
          <a:xfrm>
            <a:off x="1953893" y="4224253"/>
            <a:ext cx="695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ри текстовых блока">
  <p:cSld name="3_Три текстовых блока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1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2" name="Google Shape;582;p7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83" name="Google Shape;583;p71"/>
          <p:cNvSpPr txBox="1"/>
          <p:nvPr>
            <p:ph idx="1" type="body"/>
          </p:nvPr>
        </p:nvSpPr>
        <p:spPr>
          <a:xfrm>
            <a:off x="3194864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71"/>
          <p:cNvSpPr txBox="1"/>
          <p:nvPr>
            <p:ph idx="2" type="body"/>
          </p:nvPr>
        </p:nvSpPr>
        <p:spPr>
          <a:xfrm>
            <a:off x="231107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71"/>
          <p:cNvSpPr txBox="1"/>
          <p:nvPr>
            <p:ph idx="3" type="body"/>
          </p:nvPr>
        </p:nvSpPr>
        <p:spPr>
          <a:xfrm>
            <a:off x="6153648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71"/>
          <p:cNvSpPr txBox="1"/>
          <p:nvPr>
            <p:ph idx="4" type="body"/>
          </p:nvPr>
        </p:nvSpPr>
        <p:spPr>
          <a:xfrm>
            <a:off x="3194864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p71"/>
          <p:cNvSpPr txBox="1"/>
          <p:nvPr>
            <p:ph idx="5" type="body"/>
          </p:nvPr>
        </p:nvSpPr>
        <p:spPr>
          <a:xfrm>
            <a:off x="231107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8" name="Google Shape;588;p71"/>
          <p:cNvSpPr txBox="1"/>
          <p:nvPr>
            <p:ph idx="6" type="body"/>
          </p:nvPr>
        </p:nvSpPr>
        <p:spPr>
          <a:xfrm>
            <a:off x="6153648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89" name="Google Shape;589;p71"/>
          <p:cNvGrpSpPr/>
          <p:nvPr/>
        </p:nvGrpSpPr>
        <p:grpSpPr>
          <a:xfrm>
            <a:off x="231093" y="1589225"/>
            <a:ext cx="8678073" cy="3331743"/>
            <a:chOff x="308142" y="1634573"/>
            <a:chExt cx="9713536" cy="4926427"/>
          </a:xfrm>
        </p:grpSpPr>
        <p:cxnSp>
          <p:nvCxnSpPr>
            <p:cNvPr id="590" name="Google Shape;590;p71"/>
            <p:cNvCxnSpPr/>
            <p:nvPr/>
          </p:nvCxnSpPr>
          <p:spPr>
            <a:xfrm>
              <a:off x="308142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" name="Google Shape;591;p71"/>
            <p:cNvCxnSpPr/>
            <p:nvPr/>
          </p:nvCxnSpPr>
          <p:spPr>
            <a:xfrm>
              <a:off x="3507205" y="1790700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" name="Google Shape;592;p71"/>
            <p:cNvCxnSpPr/>
            <p:nvPr/>
          </p:nvCxnSpPr>
          <p:spPr>
            <a:xfrm>
              <a:off x="3623510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" name="Google Shape;593;p71"/>
            <p:cNvCxnSpPr/>
            <p:nvPr/>
          </p:nvCxnSpPr>
          <p:spPr>
            <a:xfrm>
              <a:off x="6938878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4" name="Google Shape;594;p71"/>
            <p:cNvCxnSpPr/>
            <p:nvPr/>
          </p:nvCxnSpPr>
          <p:spPr>
            <a:xfrm>
              <a:off x="6822574" y="1790700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95" name="Google Shape;595;p71"/>
          <p:cNvSpPr txBox="1"/>
          <p:nvPr>
            <p:ph idx="7" type="body"/>
          </p:nvPr>
        </p:nvSpPr>
        <p:spPr>
          <a:xfrm>
            <a:off x="3194864" y="12251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71"/>
          <p:cNvSpPr txBox="1"/>
          <p:nvPr>
            <p:ph idx="8" type="body"/>
          </p:nvPr>
        </p:nvSpPr>
        <p:spPr>
          <a:xfrm>
            <a:off x="231107" y="12251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71"/>
          <p:cNvSpPr txBox="1"/>
          <p:nvPr>
            <p:ph idx="9" type="body"/>
          </p:nvPr>
        </p:nvSpPr>
        <p:spPr>
          <a:xfrm>
            <a:off x="6153648" y="12251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ри блока с буллитами">
  <p:cSld name="1_Три блока с буллитами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2"/>
          <p:cNvSpPr/>
          <p:nvPr/>
        </p:nvSpPr>
        <p:spPr>
          <a:xfrm>
            <a:off x="23110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2"/>
          <p:cNvSpPr/>
          <p:nvPr/>
        </p:nvSpPr>
        <p:spPr>
          <a:xfrm>
            <a:off x="3193382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2"/>
          <p:cNvSpPr/>
          <p:nvPr/>
        </p:nvSpPr>
        <p:spPr>
          <a:xfrm>
            <a:off x="615565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2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3" name="Google Shape;603;p7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4" name="Google Shape;604;p72"/>
          <p:cNvSpPr txBox="1"/>
          <p:nvPr>
            <p:ph idx="1" type="body"/>
          </p:nvPr>
        </p:nvSpPr>
        <p:spPr>
          <a:xfrm>
            <a:off x="3328214" y="2114550"/>
            <a:ext cx="24855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72"/>
          <p:cNvSpPr txBox="1"/>
          <p:nvPr>
            <p:ph idx="2" type="body"/>
          </p:nvPr>
        </p:nvSpPr>
        <p:spPr>
          <a:xfrm>
            <a:off x="364457" y="2114550"/>
            <a:ext cx="24855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72"/>
          <p:cNvSpPr txBox="1"/>
          <p:nvPr>
            <p:ph idx="3" type="body"/>
          </p:nvPr>
        </p:nvSpPr>
        <p:spPr>
          <a:xfrm>
            <a:off x="6286998" y="2114550"/>
            <a:ext cx="24855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7" name="Google Shape;607;p72"/>
          <p:cNvSpPr txBox="1"/>
          <p:nvPr>
            <p:ph idx="4" type="body"/>
          </p:nvPr>
        </p:nvSpPr>
        <p:spPr>
          <a:xfrm>
            <a:off x="3328214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8" name="Google Shape;608;p72"/>
          <p:cNvSpPr txBox="1"/>
          <p:nvPr>
            <p:ph idx="5" type="body"/>
          </p:nvPr>
        </p:nvSpPr>
        <p:spPr>
          <a:xfrm>
            <a:off x="364457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72"/>
          <p:cNvSpPr txBox="1"/>
          <p:nvPr>
            <p:ph idx="6" type="body"/>
          </p:nvPr>
        </p:nvSpPr>
        <p:spPr>
          <a:xfrm>
            <a:off x="6286998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анные и вывод">
  <p:cSld name="1_Данные и вывод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"/>
          <p:cNvSpPr/>
          <p:nvPr/>
        </p:nvSpPr>
        <p:spPr>
          <a:xfrm>
            <a:off x="615565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3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13" name="Google Shape;613;p7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4" name="Google Shape;614;p73"/>
          <p:cNvSpPr txBox="1"/>
          <p:nvPr>
            <p:ph idx="1" type="body"/>
          </p:nvPr>
        </p:nvSpPr>
        <p:spPr>
          <a:xfrm>
            <a:off x="6286998" y="2114550"/>
            <a:ext cx="24855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73"/>
          <p:cNvSpPr txBox="1"/>
          <p:nvPr>
            <p:ph idx="2" type="body"/>
          </p:nvPr>
        </p:nvSpPr>
        <p:spPr>
          <a:xfrm>
            <a:off x="6286998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ва блока и акцент">
  <p:cSld name="1_Два блока и акцент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4"/>
          <p:cNvSpPr/>
          <p:nvPr/>
        </p:nvSpPr>
        <p:spPr>
          <a:xfrm>
            <a:off x="23110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rgbClr val="799D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4"/>
          <p:cNvSpPr/>
          <p:nvPr/>
        </p:nvSpPr>
        <p:spPr>
          <a:xfrm>
            <a:off x="3193382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4"/>
          <p:cNvSpPr/>
          <p:nvPr/>
        </p:nvSpPr>
        <p:spPr>
          <a:xfrm>
            <a:off x="6155657" y="1221581"/>
            <a:ext cx="2759100" cy="36993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4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21" name="Google Shape;621;p7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22" name="Google Shape;622;p74"/>
          <p:cNvSpPr txBox="1"/>
          <p:nvPr>
            <p:ph idx="1" type="body"/>
          </p:nvPr>
        </p:nvSpPr>
        <p:spPr>
          <a:xfrm>
            <a:off x="3328214" y="1479289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74"/>
          <p:cNvSpPr txBox="1"/>
          <p:nvPr>
            <p:ph idx="2" type="body"/>
          </p:nvPr>
        </p:nvSpPr>
        <p:spPr>
          <a:xfrm>
            <a:off x="364457" y="1479289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74"/>
          <p:cNvSpPr txBox="1"/>
          <p:nvPr>
            <p:ph idx="3" type="body"/>
          </p:nvPr>
        </p:nvSpPr>
        <p:spPr>
          <a:xfrm>
            <a:off x="6286998" y="1479289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5" name="Google Shape;625;p74"/>
          <p:cNvSpPr txBox="1"/>
          <p:nvPr>
            <p:ph idx="4" type="body"/>
          </p:nvPr>
        </p:nvSpPr>
        <p:spPr>
          <a:xfrm>
            <a:off x="3328214" y="1833710"/>
            <a:ext cx="24855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74"/>
          <p:cNvSpPr txBox="1"/>
          <p:nvPr>
            <p:ph idx="5" type="body"/>
          </p:nvPr>
        </p:nvSpPr>
        <p:spPr>
          <a:xfrm>
            <a:off x="364457" y="1833710"/>
            <a:ext cx="24855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74"/>
          <p:cNvSpPr txBox="1"/>
          <p:nvPr>
            <p:ph idx="6" type="body"/>
          </p:nvPr>
        </p:nvSpPr>
        <p:spPr>
          <a:xfrm>
            <a:off x="6286998" y="1833710"/>
            <a:ext cx="24855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ять блоков">
  <p:cSld name="1_Пять блоков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5"/>
          <p:cNvSpPr/>
          <p:nvPr/>
        </p:nvSpPr>
        <p:spPr>
          <a:xfrm>
            <a:off x="3193382" y="1221581"/>
            <a:ext cx="2759100" cy="3561000"/>
          </a:xfrm>
          <a:prstGeom prst="roundRect">
            <a:avLst>
              <a:gd fmla="val 231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5"/>
          <p:cNvSpPr/>
          <p:nvPr/>
        </p:nvSpPr>
        <p:spPr>
          <a:xfrm>
            <a:off x="231107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5"/>
          <p:cNvSpPr/>
          <p:nvPr/>
        </p:nvSpPr>
        <p:spPr>
          <a:xfrm>
            <a:off x="6155657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5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33" name="Google Shape;633;p7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4" name="Google Shape;634;p75"/>
          <p:cNvSpPr txBox="1"/>
          <p:nvPr>
            <p:ph idx="1" type="body"/>
          </p:nvPr>
        </p:nvSpPr>
        <p:spPr>
          <a:xfrm>
            <a:off x="364457" y="18115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75"/>
          <p:cNvSpPr txBox="1"/>
          <p:nvPr>
            <p:ph idx="2" type="body"/>
          </p:nvPr>
        </p:nvSpPr>
        <p:spPr>
          <a:xfrm>
            <a:off x="6286998" y="18115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75"/>
          <p:cNvSpPr txBox="1"/>
          <p:nvPr>
            <p:ph idx="3" type="body"/>
          </p:nvPr>
        </p:nvSpPr>
        <p:spPr>
          <a:xfrm>
            <a:off x="364457" y="14731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7" name="Google Shape;637;p75"/>
          <p:cNvSpPr txBox="1"/>
          <p:nvPr>
            <p:ph idx="4" type="body"/>
          </p:nvPr>
        </p:nvSpPr>
        <p:spPr>
          <a:xfrm>
            <a:off x="6286998" y="14731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Google Shape;638;p75"/>
          <p:cNvSpPr/>
          <p:nvPr/>
        </p:nvSpPr>
        <p:spPr>
          <a:xfrm>
            <a:off x="231107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5"/>
          <p:cNvSpPr/>
          <p:nvPr/>
        </p:nvSpPr>
        <p:spPr>
          <a:xfrm>
            <a:off x="6155657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5"/>
          <p:cNvSpPr txBox="1"/>
          <p:nvPr>
            <p:ph idx="5" type="body"/>
          </p:nvPr>
        </p:nvSpPr>
        <p:spPr>
          <a:xfrm>
            <a:off x="364457" y="3689060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1" name="Google Shape;641;p75"/>
          <p:cNvSpPr txBox="1"/>
          <p:nvPr>
            <p:ph idx="6" type="body"/>
          </p:nvPr>
        </p:nvSpPr>
        <p:spPr>
          <a:xfrm>
            <a:off x="6286998" y="3689060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2" name="Google Shape;642;p75"/>
          <p:cNvSpPr txBox="1"/>
          <p:nvPr>
            <p:ph idx="7" type="body"/>
          </p:nvPr>
        </p:nvSpPr>
        <p:spPr>
          <a:xfrm>
            <a:off x="364457" y="3350665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p75"/>
          <p:cNvSpPr txBox="1"/>
          <p:nvPr>
            <p:ph idx="8" type="body"/>
          </p:nvPr>
        </p:nvSpPr>
        <p:spPr>
          <a:xfrm>
            <a:off x="6286998" y="3350665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4" name="Google Shape;644;p75"/>
          <p:cNvPicPr preferRelativeResize="0"/>
          <p:nvPr/>
        </p:nvPicPr>
        <p:blipFill rotWithShape="1">
          <a:blip r:embed="rId2">
            <a:alphaModFix/>
          </a:blip>
          <a:srcRect b="61105" l="8076" r="58159" t="-7613"/>
          <a:stretch/>
        </p:blipFill>
        <p:spPr>
          <a:xfrm rot="-5400000">
            <a:off x="2792463" y="1622501"/>
            <a:ext cx="3561085" cy="2759244"/>
          </a:xfrm>
          <a:custGeom>
            <a:rect b="b" l="l" r="r" t="t"/>
            <a:pathLst>
              <a:path extrusionOk="0" h="3678992" w="4748113">
                <a:moveTo>
                  <a:pt x="4748113" y="85316"/>
                </a:moveTo>
                <a:lnTo>
                  <a:pt x="4748113" y="3593677"/>
                </a:lnTo>
                <a:cubicBezTo>
                  <a:pt x="4748113" y="3629016"/>
                  <a:pt x="4726628" y="3659337"/>
                  <a:pt x="4696006" y="3672288"/>
                </a:cubicBezTo>
                <a:lnTo>
                  <a:pt x="4662800" y="3678992"/>
                </a:lnTo>
                <a:lnTo>
                  <a:pt x="85314" y="3678992"/>
                </a:lnTo>
                <a:lnTo>
                  <a:pt x="52107" y="3672288"/>
                </a:lnTo>
                <a:cubicBezTo>
                  <a:pt x="21486" y="3659337"/>
                  <a:pt x="0" y="3629016"/>
                  <a:pt x="0" y="3593677"/>
                </a:cubicBezTo>
                <a:lnTo>
                  <a:pt x="0" y="85316"/>
                </a:lnTo>
                <a:cubicBezTo>
                  <a:pt x="0" y="38197"/>
                  <a:pt x="38197" y="0"/>
                  <a:pt x="85316" y="0"/>
                </a:cubicBezTo>
                <a:lnTo>
                  <a:pt x="4662797" y="0"/>
                </a:lnTo>
                <a:cubicBezTo>
                  <a:pt x="4709916" y="0"/>
                  <a:pt x="4748113" y="38197"/>
                  <a:pt x="4748113" y="8531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45" name="Google Shape;645;p75"/>
          <p:cNvSpPr txBox="1"/>
          <p:nvPr>
            <p:ph idx="9" type="body"/>
          </p:nvPr>
        </p:nvSpPr>
        <p:spPr>
          <a:xfrm>
            <a:off x="3328214" y="1811519"/>
            <a:ext cx="21486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75"/>
          <p:cNvSpPr txBox="1"/>
          <p:nvPr>
            <p:ph idx="13" type="body"/>
          </p:nvPr>
        </p:nvSpPr>
        <p:spPr>
          <a:xfrm>
            <a:off x="3328214" y="1473124"/>
            <a:ext cx="2148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Шесть блоков">
  <p:cSld name="2_Шесть блоков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/>
          <p:nvPr/>
        </p:nvSpPr>
        <p:spPr>
          <a:xfrm>
            <a:off x="231107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6"/>
          <p:cNvSpPr/>
          <p:nvPr/>
        </p:nvSpPr>
        <p:spPr>
          <a:xfrm>
            <a:off x="3193382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76"/>
          <p:cNvSpPr/>
          <p:nvPr/>
        </p:nvSpPr>
        <p:spPr>
          <a:xfrm>
            <a:off x="6155657" y="1221581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76"/>
          <p:cNvSpPr/>
          <p:nvPr/>
        </p:nvSpPr>
        <p:spPr>
          <a:xfrm>
            <a:off x="231107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76"/>
          <p:cNvSpPr/>
          <p:nvPr/>
        </p:nvSpPr>
        <p:spPr>
          <a:xfrm>
            <a:off x="3193382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76"/>
          <p:cNvSpPr/>
          <p:nvPr/>
        </p:nvSpPr>
        <p:spPr>
          <a:xfrm>
            <a:off x="6155657" y="3099122"/>
            <a:ext cx="2759100" cy="1683600"/>
          </a:xfrm>
          <a:prstGeom prst="roundRect">
            <a:avLst>
              <a:gd fmla="val 335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6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5" name="Google Shape;655;p7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6" name="Google Shape;656;p76"/>
          <p:cNvSpPr txBox="1"/>
          <p:nvPr>
            <p:ph idx="1" type="body"/>
          </p:nvPr>
        </p:nvSpPr>
        <p:spPr>
          <a:xfrm>
            <a:off x="3328214" y="2044378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7" name="Google Shape;657;p76"/>
          <p:cNvSpPr txBox="1"/>
          <p:nvPr>
            <p:ph idx="2" type="body"/>
          </p:nvPr>
        </p:nvSpPr>
        <p:spPr>
          <a:xfrm>
            <a:off x="364457" y="2044378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8" name="Google Shape;658;p76"/>
          <p:cNvSpPr txBox="1"/>
          <p:nvPr>
            <p:ph idx="3" type="body"/>
          </p:nvPr>
        </p:nvSpPr>
        <p:spPr>
          <a:xfrm>
            <a:off x="6286998" y="2044378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9" name="Google Shape;659;p76"/>
          <p:cNvSpPr txBox="1"/>
          <p:nvPr>
            <p:ph idx="4" type="body"/>
          </p:nvPr>
        </p:nvSpPr>
        <p:spPr>
          <a:xfrm>
            <a:off x="3328214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p76"/>
          <p:cNvSpPr txBox="1"/>
          <p:nvPr>
            <p:ph idx="5" type="body"/>
          </p:nvPr>
        </p:nvSpPr>
        <p:spPr>
          <a:xfrm>
            <a:off x="364457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76"/>
          <p:cNvSpPr txBox="1"/>
          <p:nvPr>
            <p:ph idx="6" type="body"/>
          </p:nvPr>
        </p:nvSpPr>
        <p:spPr>
          <a:xfrm>
            <a:off x="6286998" y="170598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76"/>
          <p:cNvSpPr txBox="1"/>
          <p:nvPr>
            <p:ph idx="7" type="body"/>
          </p:nvPr>
        </p:nvSpPr>
        <p:spPr>
          <a:xfrm>
            <a:off x="3328214" y="39219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3" name="Google Shape;663;p76"/>
          <p:cNvSpPr txBox="1"/>
          <p:nvPr>
            <p:ph idx="8" type="body"/>
          </p:nvPr>
        </p:nvSpPr>
        <p:spPr>
          <a:xfrm>
            <a:off x="364457" y="39219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4" name="Google Shape;664;p76"/>
          <p:cNvSpPr txBox="1"/>
          <p:nvPr>
            <p:ph idx="9" type="body"/>
          </p:nvPr>
        </p:nvSpPr>
        <p:spPr>
          <a:xfrm>
            <a:off x="6286998" y="39219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76"/>
          <p:cNvSpPr txBox="1"/>
          <p:nvPr>
            <p:ph idx="13" type="body"/>
          </p:nvPr>
        </p:nvSpPr>
        <p:spPr>
          <a:xfrm>
            <a:off x="3328214" y="35835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76"/>
          <p:cNvSpPr txBox="1"/>
          <p:nvPr>
            <p:ph idx="14" type="body"/>
          </p:nvPr>
        </p:nvSpPr>
        <p:spPr>
          <a:xfrm>
            <a:off x="364457" y="35835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7" name="Google Shape;667;p76"/>
          <p:cNvSpPr txBox="1"/>
          <p:nvPr>
            <p:ph idx="15" type="body"/>
          </p:nvPr>
        </p:nvSpPr>
        <p:spPr>
          <a:xfrm>
            <a:off x="6286998" y="35835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ри текстовых блока с иконками">
  <p:cSld name="1_Три текстовых блока с иконками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7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70" name="Google Shape;670;p7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71" name="Google Shape;671;p77"/>
          <p:cNvSpPr txBox="1"/>
          <p:nvPr>
            <p:ph idx="1" type="body"/>
          </p:nvPr>
        </p:nvSpPr>
        <p:spPr>
          <a:xfrm>
            <a:off x="3194864" y="210760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77"/>
          <p:cNvSpPr txBox="1"/>
          <p:nvPr>
            <p:ph idx="2" type="body"/>
          </p:nvPr>
        </p:nvSpPr>
        <p:spPr>
          <a:xfrm>
            <a:off x="231107" y="210760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77"/>
          <p:cNvSpPr txBox="1"/>
          <p:nvPr>
            <p:ph idx="3" type="body"/>
          </p:nvPr>
        </p:nvSpPr>
        <p:spPr>
          <a:xfrm>
            <a:off x="6153648" y="210760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77"/>
          <p:cNvSpPr txBox="1"/>
          <p:nvPr>
            <p:ph idx="4" type="body"/>
          </p:nvPr>
        </p:nvSpPr>
        <p:spPr>
          <a:xfrm>
            <a:off x="3194864" y="2462632"/>
            <a:ext cx="27543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77"/>
          <p:cNvSpPr txBox="1"/>
          <p:nvPr>
            <p:ph idx="5" type="body"/>
          </p:nvPr>
        </p:nvSpPr>
        <p:spPr>
          <a:xfrm>
            <a:off x="231107" y="2462632"/>
            <a:ext cx="27543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6" name="Google Shape;676;p77"/>
          <p:cNvSpPr txBox="1"/>
          <p:nvPr>
            <p:ph idx="6" type="body"/>
          </p:nvPr>
        </p:nvSpPr>
        <p:spPr>
          <a:xfrm>
            <a:off x="6153648" y="2462632"/>
            <a:ext cx="27543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77" name="Google Shape;677;p77"/>
          <p:cNvCxnSpPr/>
          <p:nvPr/>
        </p:nvCxnSpPr>
        <p:spPr>
          <a:xfrm>
            <a:off x="231107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8" name="Google Shape;678;p77"/>
          <p:cNvCxnSpPr/>
          <p:nvPr/>
        </p:nvCxnSpPr>
        <p:spPr>
          <a:xfrm>
            <a:off x="3194864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9" name="Google Shape;679;p77"/>
          <p:cNvCxnSpPr/>
          <p:nvPr/>
        </p:nvCxnSpPr>
        <p:spPr>
          <a:xfrm>
            <a:off x="6153648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Шесть текстовых блоков с иконками">
  <p:cSld name="1_Шесть текстовых блоков с иконками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2" name="Google Shape;682;p7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3" name="Google Shape;683;p78"/>
          <p:cNvSpPr txBox="1"/>
          <p:nvPr>
            <p:ph idx="1" type="body"/>
          </p:nvPr>
        </p:nvSpPr>
        <p:spPr>
          <a:xfrm>
            <a:off x="3194864" y="16942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4" name="Google Shape;684;p78"/>
          <p:cNvSpPr txBox="1"/>
          <p:nvPr>
            <p:ph idx="2" type="body"/>
          </p:nvPr>
        </p:nvSpPr>
        <p:spPr>
          <a:xfrm>
            <a:off x="231107" y="16942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5" name="Google Shape;685;p78"/>
          <p:cNvSpPr txBox="1"/>
          <p:nvPr>
            <p:ph idx="3" type="body"/>
          </p:nvPr>
        </p:nvSpPr>
        <p:spPr>
          <a:xfrm>
            <a:off x="6153648" y="16942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78"/>
          <p:cNvSpPr txBox="1"/>
          <p:nvPr>
            <p:ph idx="4" type="body"/>
          </p:nvPr>
        </p:nvSpPr>
        <p:spPr>
          <a:xfrm>
            <a:off x="3194864" y="2048660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78"/>
          <p:cNvSpPr txBox="1"/>
          <p:nvPr>
            <p:ph idx="5" type="body"/>
          </p:nvPr>
        </p:nvSpPr>
        <p:spPr>
          <a:xfrm>
            <a:off x="231107" y="2048660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78"/>
          <p:cNvSpPr txBox="1"/>
          <p:nvPr>
            <p:ph idx="6" type="body"/>
          </p:nvPr>
        </p:nvSpPr>
        <p:spPr>
          <a:xfrm>
            <a:off x="6153648" y="2048660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9" name="Google Shape;689;p78"/>
          <p:cNvCxnSpPr/>
          <p:nvPr/>
        </p:nvCxnSpPr>
        <p:spPr>
          <a:xfrm>
            <a:off x="231107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0" name="Google Shape;690;p78"/>
          <p:cNvSpPr txBox="1"/>
          <p:nvPr>
            <p:ph idx="7" type="body"/>
          </p:nvPr>
        </p:nvSpPr>
        <p:spPr>
          <a:xfrm>
            <a:off x="3194864" y="3565467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1" name="Google Shape;691;p78"/>
          <p:cNvSpPr txBox="1"/>
          <p:nvPr>
            <p:ph idx="8" type="body"/>
          </p:nvPr>
        </p:nvSpPr>
        <p:spPr>
          <a:xfrm>
            <a:off x="231107" y="3565467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2" name="Google Shape;692;p78"/>
          <p:cNvSpPr txBox="1"/>
          <p:nvPr>
            <p:ph idx="9" type="body"/>
          </p:nvPr>
        </p:nvSpPr>
        <p:spPr>
          <a:xfrm>
            <a:off x="6153648" y="3565467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78"/>
          <p:cNvSpPr txBox="1"/>
          <p:nvPr>
            <p:ph idx="13" type="body"/>
          </p:nvPr>
        </p:nvSpPr>
        <p:spPr>
          <a:xfrm>
            <a:off x="3194864" y="3919888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78"/>
          <p:cNvSpPr txBox="1"/>
          <p:nvPr>
            <p:ph idx="14" type="body"/>
          </p:nvPr>
        </p:nvSpPr>
        <p:spPr>
          <a:xfrm>
            <a:off x="231107" y="3919888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78"/>
          <p:cNvSpPr txBox="1"/>
          <p:nvPr>
            <p:ph idx="15" type="body"/>
          </p:nvPr>
        </p:nvSpPr>
        <p:spPr>
          <a:xfrm>
            <a:off x="6153648" y="3919888"/>
            <a:ext cx="2754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96" name="Google Shape;696;p78"/>
          <p:cNvCxnSpPr/>
          <p:nvPr/>
        </p:nvCxnSpPr>
        <p:spPr>
          <a:xfrm>
            <a:off x="3194864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7" name="Google Shape;697;p78"/>
          <p:cNvCxnSpPr/>
          <p:nvPr/>
        </p:nvCxnSpPr>
        <p:spPr>
          <a:xfrm>
            <a:off x="6153648" y="1228079"/>
            <a:ext cx="275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Шесть блоков">
  <p:cSld name="3_Шесть блоков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9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0" name="Google Shape;700;p7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01" name="Google Shape;701;p79"/>
          <p:cNvSpPr txBox="1"/>
          <p:nvPr>
            <p:ph idx="1" type="body"/>
          </p:nvPr>
        </p:nvSpPr>
        <p:spPr>
          <a:xfrm>
            <a:off x="3328214" y="1739052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2" name="Google Shape;702;p79"/>
          <p:cNvSpPr txBox="1"/>
          <p:nvPr>
            <p:ph idx="2" type="body"/>
          </p:nvPr>
        </p:nvSpPr>
        <p:spPr>
          <a:xfrm>
            <a:off x="364457" y="1739052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79"/>
          <p:cNvSpPr txBox="1"/>
          <p:nvPr>
            <p:ph idx="3" type="body"/>
          </p:nvPr>
        </p:nvSpPr>
        <p:spPr>
          <a:xfrm>
            <a:off x="6286998" y="1739052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4" name="Google Shape;704;p79"/>
          <p:cNvSpPr txBox="1"/>
          <p:nvPr>
            <p:ph idx="4" type="body"/>
          </p:nvPr>
        </p:nvSpPr>
        <p:spPr>
          <a:xfrm>
            <a:off x="3328214" y="1400657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79"/>
          <p:cNvSpPr txBox="1"/>
          <p:nvPr>
            <p:ph idx="5" type="body"/>
          </p:nvPr>
        </p:nvSpPr>
        <p:spPr>
          <a:xfrm>
            <a:off x="364457" y="1400657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79"/>
          <p:cNvSpPr txBox="1"/>
          <p:nvPr>
            <p:ph idx="6" type="body"/>
          </p:nvPr>
        </p:nvSpPr>
        <p:spPr>
          <a:xfrm>
            <a:off x="6286998" y="1400657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7" name="Google Shape;707;p79"/>
          <p:cNvSpPr txBox="1"/>
          <p:nvPr>
            <p:ph idx="7" type="body"/>
          </p:nvPr>
        </p:nvSpPr>
        <p:spPr>
          <a:xfrm>
            <a:off x="3328214" y="3470238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8" name="Google Shape;708;p79"/>
          <p:cNvSpPr txBox="1"/>
          <p:nvPr>
            <p:ph idx="8" type="body"/>
          </p:nvPr>
        </p:nvSpPr>
        <p:spPr>
          <a:xfrm>
            <a:off x="364457" y="3470238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9" name="Google Shape;709;p79"/>
          <p:cNvSpPr txBox="1"/>
          <p:nvPr>
            <p:ph idx="9" type="body"/>
          </p:nvPr>
        </p:nvSpPr>
        <p:spPr>
          <a:xfrm>
            <a:off x="6286998" y="3470238"/>
            <a:ext cx="24855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0" name="Google Shape;710;p79"/>
          <p:cNvSpPr txBox="1"/>
          <p:nvPr>
            <p:ph idx="13" type="body"/>
          </p:nvPr>
        </p:nvSpPr>
        <p:spPr>
          <a:xfrm>
            <a:off x="3328214" y="313184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79"/>
          <p:cNvSpPr txBox="1"/>
          <p:nvPr>
            <p:ph idx="14" type="body"/>
          </p:nvPr>
        </p:nvSpPr>
        <p:spPr>
          <a:xfrm>
            <a:off x="364457" y="313184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79"/>
          <p:cNvSpPr txBox="1"/>
          <p:nvPr>
            <p:ph idx="15" type="body"/>
          </p:nvPr>
        </p:nvSpPr>
        <p:spPr>
          <a:xfrm>
            <a:off x="6286998" y="3131843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13" name="Google Shape;713;p79"/>
          <p:cNvGrpSpPr/>
          <p:nvPr/>
        </p:nvGrpSpPr>
        <p:grpSpPr>
          <a:xfrm>
            <a:off x="231093" y="1232859"/>
            <a:ext cx="8678073" cy="1673014"/>
            <a:chOff x="308142" y="1634573"/>
            <a:chExt cx="9713536" cy="4926426"/>
          </a:xfrm>
        </p:grpSpPr>
        <p:cxnSp>
          <p:nvCxnSpPr>
            <p:cNvPr id="714" name="Google Shape;714;p79"/>
            <p:cNvCxnSpPr/>
            <p:nvPr/>
          </p:nvCxnSpPr>
          <p:spPr>
            <a:xfrm>
              <a:off x="308142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5" name="Google Shape;715;p79"/>
            <p:cNvCxnSpPr/>
            <p:nvPr/>
          </p:nvCxnSpPr>
          <p:spPr>
            <a:xfrm>
              <a:off x="3507205" y="1790699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6" name="Google Shape;716;p79"/>
            <p:cNvCxnSpPr/>
            <p:nvPr/>
          </p:nvCxnSpPr>
          <p:spPr>
            <a:xfrm>
              <a:off x="3623510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" name="Google Shape;717;p79"/>
            <p:cNvCxnSpPr/>
            <p:nvPr/>
          </p:nvCxnSpPr>
          <p:spPr>
            <a:xfrm>
              <a:off x="6938878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" name="Google Shape;718;p79"/>
            <p:cNvCxnSpPr/>
            <p:nvPr/>
          </p:nvCxnSpPr>
          <p:spPr>
            <a:xfrm>
              <a:off x="6822574" y="1790699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19" name="Google Shape;719;p79"/>
          <p:cNvGrpSpPr/>
          <p:nvPr/>
        </p:nvGrpSpPr>
        <p:grpSpPr>
          <a:xfrm>
            <a:off x="231093" y="2991504"/>
            <a:ext cx="8678073" cy="1673015"/>
            <a:chOff x="308142" y="1634573"/>
            <a:chExt cx="9713536" cy="4926427"/>
          </a:xfrm>
        </p:grpSpPr>
        <p:cxnSp>
          <p:nvCxnSpPr>
            <p:cNvPr id="720" name="Google Shape;720;p79"/>
            <p:cNvCxnSpPr/>
            <p:nvPr/>
          </p:nvCxnSpPr>
          <p:spPr>
            <a:xfrm>
              <a:off x="308142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79"/>
            <p:cNvCxnSpPr/>
            <p:nvPr/>
          </p:nvCxnSpPr>
          <p:spPr>
            <a:xfrm>
              <a:off x="3507205" y="1790700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79"/>
            <p:cNvCxnSpPr/>
            <p:nvPr/>
          </p:nvCxnSpPr>
          <p:spPr>
            <a:xfrm>
              <a:off x="3623510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3" name="Google Shape;723;p79"/>
            <p:cNvCxnSpPr/>
            <p:nvPr/>
          </p:nvCxnSpPr>
          <p:spPr>
            <a:xfrm>
              <a:off x="6938878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4" name="Google Shape;724;p79"/>
            <p:cNvCxnSpPr/>
            <p:nvPr/>
          </p:nvCxnSpPr>
          <p:spPr>
            <a:xfrm>
              <a:off x="6822574" y="1790700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Команда 4 человека">
  <p:cSld name="1_Команда 4 человека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0"/>
          <p:cNvSpPr/>
          <p:nvPr/>
        </p:nvSpPr>
        <p:spPr>
          <a:xfrm>
            <a:off x="231106" y="1221581"/>
            <a:ext cx="42660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0"/>
          <p:cNvSpPr/>
          <p:nvPr/>
        </p:nvSpPr>
        <p:spPr>
          <a:xfrm>
            <a:off x="4650983" y="1221581"/>
            <a:ext cx="42660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0"/>
          <p:cNvSpPr/>
          <p:nvPr/>
        </p:nvSpPr>
        <p:spPr>
          <a:xfrm>
            <a:off x="4650983" y="3068669"/>
            <a:ext cx="42660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80"/>
          <p:cNvSpPr/>
          <p:nvPr/>
        </p:nvSpPr>
        <p:spPr>
          <a:xfrm>
            <a:off x="231106" y="3068669"/>
            <a:ext cx="42660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80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31" name="Google Shape;731;p8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32" name="Google Shape;732;p80"/>
          <p:cNvSpPr/>
          <p:nvPr/>
        </p:nvSpPr>
        <p:spPr>
          <a:xfrm>
            <a:off x="4650985" y="1221581"/>
            <a:ext cx="1465408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0"/>
          <p:cNvSpPr txBox="1"/>
          <p:nvPr>
            <p:ph idx="1" type="body"/>
          </p:nvPr>
        </p:nvSpPr>
        <p:spPr>
          <a:xfrm>
            <a:off x="1824770" y="1669484"/>
            <a:ext cx="254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80"/>
          <p:cNvSpPr txBox="1"/>
          <p:nvPr>
            <p:ph idx="2" type="body"/>
          </p:nvPr>
        </p:nvSpPr>
        <p:spPr>
          <a:xfrm>
            <a:off x="1824770" y="1925212"/>
            <a:ext cx="2542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80"/>
          <p:cNvSpPr txBox="1"/>
          <p:nvPr>
            <p:ph idx="3" type="body"/>
          </p:nvPr>
        </p:nvSpPr>
        <p:spPr>
          <a:xfrm>
            <a:off x="6244648" y="1669484"/>
            <a:ext cx="254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80"/>
          <p:cNvSpPr txBox="1"/>
          <p:nvPr>
            <p:ph idx="4" type="body"/>
          </p:nvPr>
        </p:nvSpPr>
        <p:spPr>
          <a:xfrm>
            <a:off x="6244648" y="1925212"/>
            <a:ext cx="2542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80"/>
          <p:cNvSpPr txBox="1"/>
          <p:nvPr>
            <p:ph idx="5" type="body"/>
          </p:nvPr>
        </p:nvSpPr>
        <p:spPr>
          <a:xfrm>
            <a:off x="1824770" y="3508223"/>
            <a:ext cx="254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80"/>
          <p:cNvSpPr txBox="1"/>
          <p:nvPr>
            <p:ph idx="6" type="body"/>
          </p:nvPr>
        </p:nvSpPr>
        <p:spPr>
          <a:xfrm>
            <a:off x="1824770" y="3763951"/>
            <a:ext cx="2542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9" name="Google Shape;739;p80"/>
          <p:cNvSpPr txBox="1"/>
          <p:nvPr>
            <p:ph idx="7" type="body"/>
          </p:nvPr>
        </p:nvSpPr>
        <p:spPr>
          <a:xfrm>
            <a:off x="6244648" y="3508223"/>
            <a:ext cx="254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80"/>
          <p:cNvSpPr txBox="1"/>
          <p:nvPr>
            <p:ph idx="8" type="body"/>
          </p:nvPr>
        </p:nvSpPr>
        <p:spPr>
          <a:xfrm>
            <a:off x="6244648" y="3763951"/>
            <a:ext cx="2542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80"/>
          <p:cNvSpPr/>
          <p:nvPr/>
        </p:nvSpPr>
        <p:spPr>
          <a:xfrm>
            <a:off x="231107" y="1221581"/>
            <a:ext cx="1465408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0"/>
          <p:cNvSpPr/>
          <p:nvPr>
            <p:ph idx="9" type="pic"/>
          </p:nvPr>
        </p:nvSpPr>
        <p:spPr>
          <a:xfrm>
            <a:off x="231107" y="1221581"/>
            <a:ext cx="1464300" cy="1707000"/>
          </a:xfrm>
          <a:prstGeom prst="roundRect">
            <a:avLst>
              <a:gd fmla="val 5386" name="adj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743" name="Google Shape;743;p80"/>
          <p:cNvSpPr/>
          <p:nvPr>
            <p:ph idx="13" type="pic"/>
          </p:nvPr>
        </p:nvSpPr>
        <p:spPr>
          <a:xfrm>
            <a:off x="4650985" y="1221581"/>
            <a:ext cx="1464300" cy="1707000"/>
          </a:xfrm>
          <a:prstGeom prst="roundRect">
            <a:avLst>
              <a:gd fmla="val 5610" name="adj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744" name="Google Shape;744;p80"/>
          <p:cNvSpPr/>
          <p:nvPr/>
        </p:nvSpPr>
        <p:spPr>
          <a:xfrm>
            <a:off x="4650985" y="3068669"/>
            <a:ext cx="1465408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0"/>
          <p:cNvSpPr/>
          <p:nvPr/>
        </p:nvSpPr>
        <p:spPr>
          <a:xfrm>
            <a:off x="231107" y="3068669"/>
            <a:ext cx="1465408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0"/>
          <p:cNvSpPr/>
          <p:nvPr>
            <p:ph idx="14" type="pic"/>
          </p:nvPr>
        </p:nvSpPr>
        <p:spPr>
          <a:xfrm>
            <a:off x="231107" y="3068669"/>
            <a:ext cx="1464300" cy="1707000"/>
          </a:xfrm>
          <a:prstGeom prst="roundRect">
            <a:avLst>
              <a:gd fmla="val 5067" name="adj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747" name="Google Shape;747;p80"/>
          <p:cNvSpPr/>
          <p:nvPr>
            <p:ph idx="15" type="pic"/>
          </p:nvPr>
        </p:nvSpPr>
        <p:spPr>
          <a:xfrm>
            <a:off x="4650985" y="3068669"/>
            <a:ext cx="1464300" cy="1707000"/>
          </a:xfrm>
          <a:prstGeom prst="roundRect">
            <a:avLst>
              <a:gd fmla="val 5610" name="adj"/>
            </a:avLst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Команда 6 человек">
  <p:cSld name="1_Команда 6 человек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1"/>
          <p:cNvSpPr/>
          <p:nvPr/>
        </p:nvSpPr>
        <p:spPr>
          <a:xfrm>
            <a:off x="231107" y="1221581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1"/>
          <p:cNvSpPr/>
          <p:nvPr/>
        </p:nvSpPr>
        <p:spPr>
          <a:xfrm>
            <a:off x="3174439" y="1221581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1"/>
          <p:cNvSpPr/>
          <p:nvPr/>
        </p:nvSpPr>
        <p:spPr>
          <a:xfrm>
            <a:off x="6117770" y="1221581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1"/>
          <p:cNvSpPr/>
          <p:nvPr/>
        </p:nvSpPr>
        <p:spPr>
          <a:xfrm>
            <a:off x="3174439" y="3068669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1"/>
          <p:cNvSpPr/>
          <p:nvPr/>
        </p:nvSpPr>
        <p:spPr>
          <a:xfrm>
            <a:off x="231107" y="3068669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1"/>
          <p:cNvSpPr/>
          <p:nvPr/>
        </p:nvSpPr>
        <p:spPr>
          <a:xfrm>
            <a:off x="6117770" y="3068669"/>
            <a:ext cx="2801100" cy="1707000"/>
          </a:xfrm>
          <a:prstGeom prst="roundRect">
            <a:avLst>
              <a:gd fmla="val 43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81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6" name="Google Shape;756;p8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57" name="Google Shape;757;p81"/>
          <p:cNvSpPr/>
          <p:nvPr/>
        </p:nvSpPr>
        <p:spPr>
          <a:xfrm>
            <a:off x="3174439" y="1221581"/>
            <a:ext cx="1296821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81"/>
          <p:cNvSpPr/>
          <p:nvPr/>
        </p:nvSpPr>
        <p:spPr>
          <a:xfrm>
            <a:off x="6117770" y="1221581"/>
            <a:ext cx="1296821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1"/>
          <p:cNvSpPr txBox="1"/>
          <p:nvPr>
            <p:ph idx="1" type="body"/>
          </p:nvPr>
        </p:nvSpPr>
        <p:spPr>
          <a:xfrm>
            <a:off x="1640241" y="1669484"/>
            <a:ext cx="1296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0" name="Google Shape;760;p81"/>
          <p:cNvSpPr txBox="1"/>
          <p:nvPr>
            <p:ph idx="2" type="body"/>
          </p:nvPr>
        </p:nvSpPr>
        <p:spPr>
          <a:xfrm>
            <a:off x="1640241" y="1925212"/>
            <a:ext cx="1296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81"/>
          <p:cNvSpPr txBox="1"/>
          <p:nvPr>
            <p:ph idx="3" type="body"/>
          </p:nvPr>
        </p:nvSpPr>
        <p:spPr>
          <a:xfrm>
            <a:off x="4583573" y="1669484"/>
            <a:ext cx="1296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81"/>
          <p:cNvSpPr txBox="1"/>
          <p:nvPr>
            <p:ph idx="4" type="body"/>
          </p:nvPr>
        </p:nvSpPr>
        <p:spPr>
          <a:xfrm>
            <a:off x="4583573" y="1925212"/>
            <a:ext cx="1296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81"/>
          <p:cNvSpPr txBox="1"/>
          <p:nvPr>
            <p:ph idx="5" type="body"/>
          </p:nvPr>
        </p:nvSpPr>
        <p:spPr>
          <a:xfrm>
            <a:off x="7526904" y="1669484"/>
            <a:ext cx="1296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81"/>
          <p:cNvSpPr txBox="1"/>
          <p:nvPr>
            <p:ph idx="6" type="body"/>
          </p:nvPr>
        </p:nvSpPr>
        <p:spPr>
          <a:xfrm>
            <a:off x="7526904" y="1925212"/>
            <a:ext cx="1296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5" name="Google Shape;765;p81"/>
          <p:cNvSpPr txBox="1"/>
          <p:nvPr>
            <p:ph idx="7" type="body"/>
          </p:nvPr>
        </p:nvSpPr>
        <p:spPr>
          <a:xfrm>
            <a:off x="1640241" y="3508223"/>
            <a:ext cx="1296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81"/>
          <p:cNvSpPr txBox="1"/>
          <p:nvPr>
            <p:ph idx="8" type="body"/>
          </p:nvPr>
        </p:nvSpPr>
        <p:spPr>
          <a:xfrm>
            <a:off x="1640241" y="3763951"/>
            <a:ext cx="1296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p81"/>
          <p:cNvSpPr txBox="1"/>
          <p:nvPr>
            <p:ph idx="9" type="body"/>
          </p:nvPr>
        </p:nvSpPr>
        <p:spPr>
          <a:xfrm>
            <a:off x="4583573" y="3508223"/>
            <a:ext cx="1296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81"/>
          <p:cNvSpPr txBox="1"/>
          <p:nvPr>
            <p:ph idx="13" type="body"/>
          </p:nvPr>
        </p:nvSpPr>
        <p:spPr>
          <a:xfrm>
            <a:off x="4583573" y="3763951"/>
            <a:ext cx="1296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81"/>
          <p:cNvSpPr txBox="1"/>
          <p:nvPr>
            <p:ph idx="14" type="body"/>
          </p:nvPr>
        </p:nvSpPr>
        <p:spPr>
          <a:xfrm>
            <a:off x="7526904" y="3508223"/>
            <a:ext cx="1296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81"/>
          <p:cNvSpPr txBox="1"/>
          <p:nvPr>
            <p:ph idx="15" type="body"/>
          </p:nvPr>
        </p:nvSpPr>
        <p:spPr>
          <a:xfrm>
            <a:off x="7526904" y="3763951"/>
            <a:ext cx="1296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81"/>
          <p:cNvSpPr/>
          <p:nvPr/>
        </p:nvSpPr>
        <p:spPr>
          <a:xfrm>
            <a:off x="231107" y="1221581"/>
            <a:ext cx="1296821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1"/>
          <p:cNvSpPr/>
          <p:nvPr>
            <p:ph idx="16" type="pic"/>
          </p:nvPr>
        </p:nvSpPr>
        <p:spPr>
          <a:xfrm>
            <a:off x="231107" y="1221581"/>
            <a:ext cx="1296900" cy="1707000"/>
          </a:xfrm>
          <a:prstGeom prst="roundRect">
            <a:avLst>
              <a:gd fmla="val 6160" name="adj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773" name="Google Shape;773;p81"/>
          <p:cNvSpPr/>
          <p:nvPr>
            <p:ph idx="17" type="pic"/>
          </p:nvPr>
        </p:nvSpPr>
        <p:spPr>
          <a:xfrm>
            <a:off x="3174439" y="1221581"/>
            <a:ext cx="1296900" cy="1707000"/>
          </a:xfrm>
          <a:prstGeom prst="roundRect">
            <a:avLst>
              <a:gd fmla="val 5707" name="adj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774" name="Google Shape;774;p81"/>
          <p:cNvSpPr/>
          <p:nvPr>
            <p:ph idx="18" type="pic"/>
          </p:nvPr>
        </p:nvSpPr>
        <p:spPr>
          <a:xfrm>
            <a:off x="6117770" y="1221581"/>
            <a:ext cx="1296900" cy="1707000"/>
          </a:xfrm>
          <a:prstGeom prst="roundRect">
            <a:avLst>
              <a:gd fmla="val 6246" name="adj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775" name="Google Shape;775;p81"/>
          <p:cNvSpPr/>
          <p:nvPr/>
        </p:nvSpPr>
        <p:spPr>
          <a:xfrm>
            <a:off x="3174439" y="3068669"/>
            <a:ext cx="1296821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81"/>
          <p:cNvSpPr/>
          <p:nvPr/>
        </p:nvSpPr>
        <p:spPr>
          <a:xfrm>
            <a:off x="6117770" y="3068669"/>
            <a:ext cx="1296821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rgbClr val="799D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31107" y="3068669"/>
            <a:ext cx="1296821" cy="1706973"/>
          </a:xfrm>
          <a:custGeom>
            <a:rect b="b" l="l" r="r" t="t"/>
            <a:pathLst>
              <a:path extrusionOk="0" h="2275964" w="1729095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>
            <p:ph idx="19" type="pic"/>
          </p:nvPr>
        </p:nvSpPr>
        <p:spPr>
          <a:xfrm>
            <a:off x="231107" y="3068669"/>
            <a:ext cx="1296900" cy="1707000"/>
          </a:xfrm>
          <a:prstGeom prst="roundRect">
            <a:avLst>
              <a:gd fmla="val 5478" name="adj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779" name="Google Shape;779;p81"/>
          <p:cNvSpPr/>
          <p:nvPr>
            <p:ph idx="20" type="pic"/>
          </p:nvPr>
        </p:nvSpPr>
        <p:spPr>
          <a:xfrm>
            <a:off x="3174439" y="3068669"/>
            <a:ext cx="1296900" cy="1707000"/>
          </a:xfrm>
          <a:prstGeom prst="roundRect">
            <a:avLst>
              <a:gd fmla="val 5707" name="adj"/>
            </a:avLst>
          </a:prstGeom>
          <a:solidFill>
            <a:srgbClr val="F7F8F9"/>
          </a:solidFill>
          <a:ln>
            <a:noFill/>
          </a:ln>
        </p:spPr>
      </p:sp>
      <p:sp>
        <p:nvSpPr>
          <p:cNvPr id="780" name="Google Shape;780;p81"/>
          <p:cNvSpPr/>
          <p:nvPr>
            <p:ph idx="21" type="pic"/>
          </p:nvPr>
        </p:nvSpPr>
        <p:spPr>
          <a:xfrm>
            <a:off x="6117770" y="3068669"/>
            <a:ext cx="1296900" cy="1707000"/>
          </a:xfrm>
          <a:prstGeom prst="roundRect">
            <a:avLst>
              <a:gd fmla="val 5564" name="adj"/>
            </a:avLst>
          </a:prstGeom>
          <a:solidFill>
            <a:srgbClr val="F7F8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ндартный слайд с заголовком">
  <p:cSld name="Стандартный слайд с заголовком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3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795" name="Google Shape;795;p8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с текстом и большим фото">
  <p:cSld name="Заголовок с текстом и большим фото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4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798" name="Google Shape;798;p8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99" name="Google Shape;799;p84"/>
          <p:cNvSpPr txBox="1"/>
          <p:nvPr>
            <p:ph idx="1" type="body"/>
          </p:nvPr>
        </p:nvSpPr>
        <p:spPr>
          <a:xfrm>
            <a:off x="231107" y="1573504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84"/>
          <p:cNvSpPr/>
          <p:nvPr>
            <p:ph idx="2" type="pic"/>
          </p:nvPr>
        </p:nvSpPr>
        <p:spPr>
          <a:xfrm>
            <a:off x="4000500" y="0"/>
            <a:ext cx="5143500" cy="51435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без волны">
  <p:cSld name="Титульный слайд без волны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5"/>
          <p:cNvSpPr txBox="1"/>
          <p:nvPr>
            <p:ph type="title"/>
          </p:nvPr>
        </p:nvSpPr>
        <p:spPr>
          <a:xfrm>
            <a:off x="193529" y="335381"/>
            <a:ext cx="46164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803" name="Google Shape;803;p85"/>
          <p:cNvCxnSpPr/>
          <p:nvPr/>
        </p:nvCxnSpPr>
        <p:spPr>
          <a:xfrm>
            <a:off x="225028" y="2962424"/>
            <a:ext cx="342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4" name="Google Shape;804;p85"/>
          <p:cNvSpPr txBox="1"/>
          <p:nvPr>
            <p:ph idx="1" type="body"/>
          </p:nvPr>
        </p:nvSpPr>
        <p:spPr>
          <a:xfrm>
            <a:off x="234423" y="3109588"/>
            <a:ext cx="3419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05" name="Google Shape;805;p85"/>
          <p:cNvCxnSpPr/>
          <p:nvPr/>
        </p:nvCxnSpPr>
        <p:spPr>
          <a:xfrm>
            <a:off x="3792035" y="2962424"/>
            <a:ext cx="1560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6" name="Google Shape;806;p85"/>
          <p:cNvCxnSpPr/>
          <p:nvPr/>
        </p:nvCxnSpPr>
        <p:spPr>
          <a:xfrm>
            <a:off x="5489972" y="2962424"/>
            <a:ext cx="342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7" name="Google Shape;807;p85"/>
          <p:cNvSpPr txBox="1"/>
          <p:nvPr>
            <p:ph idx="2" type="body"/>
          </p:nvPr>
        </p:nvSpPr>
        <p:spPr>
          <a:xfrm>
            <a:off x="3792036" y="3109588"/>
            <a:ext cx="1487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08" name="Google Shape;808;p85"/>
          <p:cNvCxnSpPr/>
          <p:nvPr/>
        </p:nvCxnSpPr>
        <p:spPr>
          <a:xfrm>
            <a:off x="5420969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9" name="Google Shape;809;p85"/>
          <p:cNvCxnSpPr/>
          <p:nvPr/>
        </p:nvCxnSpPr>
        <p:spPr>
          <a:xfrm>
            <a:off x="3723032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10" name="Google Shape;810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с фото">
  <p:cSld name="Титульный слайд с фото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6"/>
          <p:cNvSpPr txBox="1"/>
          <p:nvPr>
            <p:ph type="title"/>
          </p:nvPr>
        </p:nvSpPr>
        <p:spPr>
          <a:xfrm>
            <a:off x="193529" y="335381"/>
            <a:ext cx="46164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813" name="Google Shape;813;p86"/>
          <p:cNvCxnSpPr/>
          <p:nvPr/>
        </p:nvCxnSpPr>
        <p:spPr>
          <a:xfrm>
            <a:off x="225028" y="2962424"/>
            <a:ext cx="3498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4" name="Google Shape;814;p86"/>
          <p:cNvSpPr txBox="1"/>
          <p:nvPr>
            <p:ph idx="1" type="body"/>
          </p:nvPr>
        </p:nvSpPr>
        <p:spPr>
          <a:xfrm>
            <a:off x="3962580" y="3109588"/>
            <a:ext cx="50037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5" name="Google Shape;815;p86"/>
          <p:cNvCxnSpPr/>
          <p:nvPr/>
        </p:nvCxnSpPr>
        <p:spPr>
          <a:xfrm>
            <a:off x="3957810" y="2962424"/>
            <a:ext cx="49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6" name="Google Shape;816;p86"/>
          <p:cNvCxnSpPr/>
          <p:nvPr/>
        </p:nvCxnSpPr>
        <p:spPr>
          <a:xfrm>
            <a:off x="3842803" y="3032081"/>
            <a:ext cx="0" cy="189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17" name="Google Shape;817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86"/>
          <p:cNvSpPr/>
          <p:nvPr>
            <p:ph idx="2" type="pic"/>
          </p:nvPr>
        </p:nvSpPr>
        <p:spPr>
          <a:xfrm>
            <a:off x="225517" y="3109588"/>
            <a:ext cx="3497400" cy="18114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с фото">
  <p:cSld name="1_Титульный слайд с фото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7"/>
          <p:cNvSpPr txBox="1"/>
          <p:nvPr>
            <p:ph type="title"/>
          </p:nvPr>
        </p:nvSpPr>
        <p:spPr>
          <a:xfrm>
            <a:off x="193529" y="335381"/>
            <a:ext cx="46164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821" name="Google Shape;821;p87"/>
          <p:cNvCxnSpPr/>
          <p:nvPr/>
        </p:nvCxnSpPr>
        <p:spPr>
          <a:xfrm>
            <a:off x="225028" y="2912429"/>
            <a:ext cx="458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2" name="Google Shape;822;p87"/>
          <p:cNvSpPr txBox="1"/>
          <p:nvPr>
            <p:ph idx="1" type="body"/>
          </p:nvPr>
        </p:nvSpPr>
        <p:spPr>
          <a:xfrm>
            <a:off x="225028" y="3060011"/>
            <a:ext cx="45849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23" name="Google Shape;823;p87"/>
          <p:cNvCxnSpPr/>
          <p:nvPr/>
        </p:nvCxnSpPr>
        <p:spPr>
          <a:xfrm rot="10800000">
            <a:off x="4941065" y="222676"/>
            <a:ext cx="0" cy="2570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4" name="Google Shape;824;p87"/>
          <p:cNvCxnSpPr/>
          <p:nvPr/>
        </p:nvCxnSpPr>
        <p:spPr>
          <a:xfrm>
            <a:off x="4941065" y="3032081"/>
            <a:ext cx="0" cy="160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25" name="Google Shape;825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7"/>
          <p:cNvSpPr/>
          <p:nvPr>
            <p:ph idx="2" type="pic"/>
          </p:nvPr>
        </p:nvSpPr>
        <p:spPr>
          <a:xfrm>
            <a:off x="5072137" y="234283"/>
            <a:ext cx="3846300" cy="44010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 с фото">
  <p:cSld name="Титул с фото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829" name="Google Shape;829;p88"/>
          <p:cNvSpPr txBox="1"/>
          <p:nvPr>
            <p:ph type="title"/>
          </p:nvPr>
        </p:nvSpPr>
        <p:spPr>
          <a:xfrm>
            <a:off x="193529" y="335381"/>
            <a:ext cx="65157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0" name="Google Shape;830;p88"/>
          <p:cNvSpPr txBox="1"/>
          <p:nvPr>
            <p:ph idx="1" type="body"/>
          </p:nvPr>
        </p:nvSpPr>
        <p:spPr>
          <a:xfrm>
            <a:off x="234422" y="4671392"/>
            <a:ext cx="645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1" name="Google Shape;83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8554" y="4790498"/>
            <a:ext cx="1559932" cy="1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уллиты">
  <p:cSld name="Буллиты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36047" y="0"/>
            <a:ext cx="6507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9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835" name="Google Shape;835;p8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36" name="Google Shape;836;p89"/>
          <p:cNvSpPr txBox="1"/>
          <p:nvPr>
            <p:ph idx="1" type="body"/>
          </p:nvPr>
        </p:nvSpPr>
        <p:spPr>
          <a:xfrm>
            <a:off x="231107" y="1339985"/>
            <a:ext cx="39924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Буллиты">
  <p:cSld name="1_Буллиты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39" name="Google Shape;839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01640" y="0"/>
            <a:ext cx="614237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90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841" name="Google Shape;841;p90"/>
          <p:cNvSpPr txBox="1"/>
          <p:nvPr>
            <p:ph idx="1" type="body"/>
          </p:nvPr>
        </p:nvSpPr>
        <p:spPr>
          <a:xfrm>
            <a:off x="231107" y="1339985"/>
            <a:ext cx="39924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Буллиты с фото">
  <p:cSld name="5_Буллиты с фото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1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844" name="Google Shape;844;p9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45" name="Google Shape;845;p91"/>
          <p:cNvSpPr txBox="1"/>
          <p:nvPr>
            <p:ph idx="1" type="body"/>
          </p:nvPr>
        </p:nvSpPr>
        <p:spPr>
          <a:xfrm>
            <a:off x="231107" y="1573504"/>
            <a:ext cx="24096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46" name="Google Shape;846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91"/>
          <p:cNvSpPr txBox="1"/>
          <p:nvPr>
            <p:ph idx="2" type="body"/>
          </p:nvPr>
        </p:nvSpPr>
        <p:spPr>
          <a:xfrm>
            <a:off x="2927011" y="1573504"/>
            <a:ext cx="24096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Буллиты с фото">
  <p:cSld name="1_Буллиты с фото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2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850" name="Google Shape;850;p9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51" name="Google Shape;851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28944" y="0"/>
            <a:ext cx="62150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92"/>
          <p:cNvSpPr txBox="1"/>
          <p:nvPr>
            <p:ph idx="1" type="body"/>
          </p:nvPr>
        </p:nvSpPr>
        <p:spPr>
          <a:xfrm>
            <a:off x="231107" y="1573504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Буллиты с фото">
  <p:cSld name="2_Буллиты с фото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3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855" name="Google Shape;855;p9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6" name="Google Shape;856;p93"/>
          <p:cNvSpPr txBox="1"/>
          <p:nvPr>
            <p:ph idx="1" type="body"/>
          </p:nvPr>
        </p:nvSpPr>
        <p:spPr>
          <a:xfrm>
            <a:off x="231107" y="1573504"/>
            <a:ext cx="42075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7" name="Google Shape;857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уллиты с фото">
  <p:cSld name="Буллиты с фото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/>
          <p:nvPr>
            <p:ph idx="2" type="pic"/>
          </p:nvPr>
        </p:nvSpPr>
        <p:spPr>
          <a:xfrm>
            <a:off x="4195933" y="203894"/>
            <a:ext cx="4716900" cy="47169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860" name="Google Shape;860;p94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861" name="Google Shape;861;p9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2" name="Google Shape;862;p94"/>
          <p:cNvSpPr txBox="1"/>
          <p:nvPr>
            <p:ph idx="1" type="body"/>
          </p:nvPr>
        </p:nvSpPr>
        <p:spPr>
          <a:xfrm>
            <a:off x="231106" y="1573504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3" name="Google Shape;863;p94"/>
          <p:cNvCxnSpPr>
            <a:stCxn id="864" idx="3"/>
          </p:cNvCxnSpPr>
          <p:nvPr/>
        </p:nvCxnSpPr>
        <p:spPr>
          <a:xfrm rot="10800000">
            <a:off x="4060375" y="203925"/>
            <a:ext cx="0" cy="110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5" name="Google Shape;865;p94"/>
          <p:cNvCxnSpPr>
            <a:endCxn id="864" idx="1"/>
          </p:cNvCxnSpPr>
          <p:nvPr/>
        </p:nvCxnSpPr>
        <p:spPr>
          <a:xfrm rot="10800000">
            <a:off x="4060375" y="1492125"/>
            <a:ext cx="0" cy="342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6" name="Google Shape;866;p94"/>
          <p:cNvCxnSpPr>
            <a:endCxn id="864" idx="0"/>
          </p:cNvCxnSpPr>
          <p:nvPr/>
        </p:nvCxnSpPr>
        <p:spPr>
          <a:xfrm>
            <a:off x="231175" y="1400325"/>
            <a:ext cx="3758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Буллиты с фото">
  <p:cSld name="3_Буллиты с фото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/>
          <p:nvPr>
            <p:ph idx="2" type="pic"/>
          </p:nvPr>
        </p:nvSpPr>
        <p:spPr>
          <a:xfrm>
            <a:off x="4000501" y="1585406"/>
            <a:ext cx="4912500" cy="33354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869" name="Google Shape;869;p95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870" name="Google Shape;870;p9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71" name="Google Shape;871;p95"/>
          <p:cNvSpPr txBox="1"/>
          <p:nvPr>
            <p:ph idx="1" type="body"/>
          </p:nvPr>
        </p:nvSpPr>
        <p:spPr>
          <a:xfrm>
            <a:off x="231106" y="1573200"/>
            <a:ext cx="3585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72" name="Google Shape;872;p95"/>
          <p:cNvCxnSpPr/>
          <p:nvPr/>
        </p:nvCxnSpPr>
        <p:spPr>
          <a:xfrm>
            <a:off x="231106" y="1400324"/>
            <a:ext cx="3585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3" name="Google Shape;873;p95"/>
          <p:cNvCxnSpPr/>
          <p:nvPr/>
        </p:nvCxnSpPr>
        <p:spPr>
          <a:xfrm>
            <a:off x="4000500" y="1400324"/>
            <a:ext cx="49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4" name="Google Shape;874;p95"/>
          <p:cNvCxnSpPr/>
          <p:nvPr/>
        </p:nvCxnSpPr>
        <p:spPr>
          <a:xfrm>
            <a:off x="3908759" y="1469981"/>
            <a:ext cx="0" cy="34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Буллиты с фото">
  <p:cSld name="4_Буллиты с фото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6"/>
          <p:cNvSpPr/>
          <p:nvPr>
            <p:ph idx="2" type="pic"/>
          </p:nvPr>
        </p:nvSpPr>
        <p:spPr>
          <a:xfrm>
            <a:off x="5340895" y="1585406"/>
            <a:ext cx="3572100" cy="3335400"/>
          </a:xfrm>
          <a:prstGeom prst="rect">
            <a:avLst/>
          </a:prstGeom>
          <a:solidFill>
            <a:srgbClr val="F8F9F9"/>
          </a:solidFill>
          <a:ln>
            <a:noFill/>
          </a:ln>
        </p:spPr>
      </p:sp>
      <p:sp>
        <p:nvSpPr>
          <p:cNvPr id="877" name="Google Shape;877;p96"/>
          <p:cNvSpPr txBox="1"/>
          <p:nvPr>
            <p:ph type="title"/>
          </p:nvPr>
        </p:nvSpPr>
        <p:spPr>
          <a:xfrm>
            <a:off x="231107" y="222647"/>
            <a:ext cx="3585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878" name="Google Shape;878;p9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79" name="Google Shape;879;p96"/>
          <p:cNvSpPr txBox="1"/>
          <p:nvPr>
            <p:ph idx="1" type="body"/>
          </p:nvPr>
        </p:nvSpPr>
        <p:spPr>
          <a:xfrm>
            <a:off x="231107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80" name="Google Shape;880;p96"/>
          <p:cNvCxnSpPr/>
          <p:nvPr/>
        </p:nvCxnSpPr>
        <p:spPr>
          <a:xfrm>
            <a:off x="231107" y="1400324"/>
            <a:ext cx="2312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1" name="Google Shape;881;p96"/>
          <p:cNvCxnSpPr/>
          <p:nvPr/>
        </p:nvCxnSpPr>
        <p:spPr>
          <a:xfrm>
            <a:off x="5353050" y="1400324"/>
            <a:ext cx="3572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2" name="Google Shape;882;p96"/>
          <p:cNvCxnSpPr/>
          <p:nvPr/>
        </p:nvCxnSpPr>
        <p:spPr>
          <a:xfrm>
            <a:off x="2670509" y="1469981"/>
            <a:ext cx="0" cy="34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3" name="Google Shape;883;p96"/>
          <p:cNvSpPr txBox="1"/>
          <p:nvPr>
            <p:ph idx="3" type="body"/>
          </p:nvPr>
        </p:nvSpPr>
        <p:spPr>
          <a:xfrm>
            <a:off x="2774282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84" name="Google Shape;884;p96"/>
          <p:cNvCxnSpPr/>
          <p:nvPr/>
        </p:nvCxnSpPr>
        <p:spPr>
          <a:xfrm>
            <a:off x="2774282" y="1400324"/>
            <a:ext cx="2312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" name="Google Shape;885;p96"/>
          <p:cNvCxnSpPr/>
          <p:nvPr/>
        </p:nvCxnSpPr>
        <p:spPr>
          <a:xfrm>
            <a:off x="5213684" y="1469981"/>
            <a:ext cx="0" cy="34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6" name="Google Shape;886;p96"/>
          <p:cNvSpPr txBox="1"/>
          <p:nvPr>
            <p:ph idx="4" type="body"/>
          </p:nvPr>
        </p:nvSpPr>
        <p:spPr>
          <a:xfrm>
            <a:off x="225028" y="1585406"/>
            <a:ext cx="231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7" name="Google Shape;887;p96"/>
          <p:cNvSpPr txBox="1"/>
          <p:nvPr>
            <p:ph idx="5" type="body"/>
          </p:nvPr>
        </p:nvSpPr>
        <p:spPr>
          <a:xfrm>
            <a:off x="2774282" y="1585406"/>
            <a:ext cx="231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Буллиты">
  <p:cSld name="3_Буллиты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7"/>
          <p:cNvSpPr txBox="1"/>
          <p:nvPr>
            <p:ph idx="1" type="body"/>
          </p:nvPr>
        </p:nvSpPr>
        <p:spPr>
          <a:xfrm>
            <a:off x="2449599" y="3592864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1" name="Google Shape;891;p97"/>
          <p:cNvSpPr txBox="1"/>
          <p:nvPr>
            <p:ph idx="2" type="body"/>
          </p:nvPr>
        </p:nvSpPr>
        <p:spPr>
          <a:xfrm>
            <a:off x="4663141" y="3592864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2" name="Google Shape;892;p97"/>
          <p:cNvSpPr txBox="1"/>
          <p:nvPr>
            <p:ph idx="3" type="body"/>
          </p:nvPr>
        </p:nvSpPr>
        <p:spPr>
          <a:xfrm>
            <a:off x="6876683" y="3592864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97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894" name="Google Shape;894;p97"/>
          <p:cNvSpPr txBox="1"/>
          <p:nvPr>
            <p:ph idx="4" type="body"/>
          </p:nvPr>
        </p:nvSpPr>
        <p:spPr>
          <a:xfrm>
            <a:off x="236057" y="3592864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5" name="Google Shape;895;p9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6" name="Google Shape;896;p97"/>
          <p:cNvSpPr txBox="1"/>
          <p:nvPr>
            <p:ph idx="5" type="body"/>
          </p:nvPr>
        </p:nvSpPr>
        <p:spPr>
          <a:xfrm>
            <a:off x="236057" y="1219239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C6D54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7" name="Google Shape;897;p97"/>
          <p:cNvSpPr txBox="1"/>
          <p:nvPr>
            <p:ph idx="6" type="body"/>
          </p:nvPr>
        </p:nvSpPr>
        <p:spPr>
          <a:xfrm>
            <a:off x="236057" y="2060153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97"/>
          <p:cNvSpPr txBox="1"/>
          <p:nvPr>
            <p:ph idx="7" type="body"/>
          </p:nvPr>
        </p:nvSpPr>
        <p:spPr>
          <a:xfrm>
            <a:off x="2449599" y="1219239"/>
            <a:ext cx="183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C6D54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C6D5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97"/>
          <p:cNvSpPr txBox="1"/>
          <p:nvPr>
            <p:ph idx="8" type="body"/>
          </p:nvPr>
        </p:nvSpPr>
        <p:spPr>
          <a:xfrm>
            <a:off x="2449599" y="2060153"/>
            <a:ext cx="183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0" name="Google Shape;900;p97"/>
          <p:cNvSpPr txBox="1"/>
          <p:nvPr>
            <p:ph idx="9" type="body"/>
          </p:nvPr>
        </p:nvSpPr>
        <p:spPr>
          <a:xfrm>
            <a:off x="236057" y="3139566"/>
            <a:ext cx="8671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Буллиты">
  <p:cSld name="2_Буллиты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8"/>
          <p:cNvSpPr txBox="1"/>
          <p:nvPr>
            <p:ph idx="1" type="body"/>
          </p:nvPr>
        </p:nvSpPr>
        <p:spPr>
          <a:xfrm>
            <a:off x="2449599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4" name="Google Shape;904;p98"/>
          <p:cNvSpPr txBox="1"/>
          <p:nvPr>
            <p:ph idx="2" type="body"/>
          </p:nvPr>
        </p:nvSpPr>
        <p:spPr>
          <a:xfrm>
            <a:off x="4663141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98"/>
          <p:cNvSpPr txBox="1"/>
          <p:nvPr>
            <p:ph idx="3" type="body"/>
          </p:nvPr>
        </p:nvSpPr>
        <p:spPr>
          <a:xfrm>
            <a:off x="6876683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98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907" name="Google Shape;907;p98"/>
          <p:cNvSpPr txBox="1"/>
          <p:nvPr>
            <p:ph idx="4" type="body"/>
          </p:nvPr>
        </p:nvSpPr>
        <p:spPr>
          <a:xfrm>
            <a:off x="236057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9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Буллиты">
  <p:cSld name="4_Буллиты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9" y="0"/>
            <a:ext cx="91424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9"/>
          <p:cNvSpPr txBox="1"/>
          <p:nvPr>
            <p:ph idx="1" type="body"/>
          </p:nvPr>
        </p:nvSpPr>
        <p:spPr>
          <a:xfrm>
            <a:off x="2449599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99"/>
          <p:cNvSpPr txBox="1"/>
          <p:nvPr>
            <p:ph idx="2" type="body"/>
          </p:nvPr>
        </p:nvSpPr>
        <p:spPr>
          <a:xfrm>
            <a:off x="4663141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99"/>
          <p:cNvSpPr txBox="1"/>
          <p:nvPr>
            <p:ph idx="3" type="body"/>
          </p:nvPr>
        </p:nvSpPr>
        <p:spPr>
          <a:xfrm>
            <a:off x="6876683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4" name="Google Shape;914;p99"/>
          <p:cNvSpPr txBox="1"/>
          <p:nvPr>
            <p:ph type="title"/>
          </p:nvPr>
        </p:nvSpPr>
        <p:spPr>
          <a:xfrm>
            <a:off x="231107" y="222647"/>
            <a:ext cx="8683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915" name="Google Shape;915;p99"/>
          <p:cNvSpPr txBox="1"/>
          <p:nvPr>
            <p:ph idx="4" type="body"/>
          </p:nvPr>
        </p:nvSpPr>
        <p:spPr>
          <a:xfrm>
            <a:off x="236057" y="1221581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6" name="Google Shape;916;p9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17" name="Google Shape;917;p99"/>
          <p:cNvSpPr txBox="1"/>
          <p:nvPr>
            <p:ph idx="5" type="body"/>
          </p:nvPr>
        </p:nvSpPr>
        <p:spPr>
          <a:xfrm>
            <a:off x="2449599" y="2324240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8" name="Google Shape;918;p99"/>
          <p:cNvSpPr txBox="1"/>
          <p:nvPr>
            <p:ph idx="6" type="body"/>
          </p:nvPr>
        </p:nvSpPr>
        <p:spPr>
          <a:xfrm>
            <a:off x="4663141" y="2324240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9" name="Google Shape;919;p99"/>
          <p:cNvSpPr txBox="1"/>
          <p:nvPr>
            <p:ph idx="7" type="body"/>
          </p:nvPr>
        </p:nvSpPr>
        <p:spPr>
          <a:xfrm>
            <a:off x="6876683" y="2324240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0" name="Google Shape;920;p99"/>
          <p:cNvSpPr txBox="1"/>
          <p:nvPr>
            <p:ph idx="8" type="body"/>
          </p:nvPr>
        </p:nvSpPr>
        <p:spPr>
          <a:xfrm>
            <a:off x="236057" y="2324240"/>
            <a:ext cx="203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блока текста">
  <p:cSld name="Два блока текста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0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923" name="Google Shape;923;p10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24" name="Google Shape;924;p100"/>
          <p:cNvSpPr txBox="1"/>
          <p:nvPr>
            <p:ph idx="1" type="body"/>
          </p:nvPr>
        </p:nvSpPr>
        <p:spPr>
          <a:xfrm>
            <a:off x="4793563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5" name="Google Shape;925;p100"/>
          <p:cNvSpPr txBox="1"/>
          <p:nvPr>
            <p:ph idx="2" type="body"/>
          </p:nvPr>
        </p:nvSpPr>
        <p:spPr>
          <a:xfrm>
            <a:off x="450181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6" name="Google Shape;926;p100"/>
          <p:cNvSpPr txBox="1"/>
          <p:nvPr>
            <p:ph idx="3" type="body"/>
          </p:nvPr>
        </p:nvSpPr>
        <p:spPr>
          <a:xfrm>
            <a:off x="450181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27" name="Google Shape;927;p100"/>
          <p:cNvGrpSpPr/>
          <p:nvPr/>
        </p:nvGrpSpPr>
        <p:grpSpPr>
          <a:xfrm>
            <a:off x="229051" y="1218002"/>
            <a:ext cx="8676858" cy="3702666"/>
            <a:chOff x="308142" y="1498600"/>
            <a:chExt cx="11569144" cy="5062436"/>
          </a:xfrm>
        </p:grpSpPr>
        <p:cxnSp>
          <p:nvCxnSpPr>
            <p:cNvPr id="928" name="Google Shape;928;p100"/>
            <p:cNvCxnSpPr/>
            <p:nvPr/>
          </p:nvCxnSpPr>
          <p:spPr>
            <a:xfrm>
              <a:off x="308142" y="1498600"/>
              <a:ext cx="5574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9" name="Google Shape;929;p100"/>
            <p:cNvCxnSpPr/>
            <p:nvPr/>
          </p:nvCxnSpPr>
          <p:spPr>
            <a:xfrm>
              <a:off x="6096000" y="1659036"/>
              <a:ext cx="0" cy="490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0" name="Google Shape;930;p100"/>
            <p:cNvCxnSpPr/>
            <p:nvPr/>
          </p:nvCxnSpPr>
          <p:spPr>
            <a:xfrm>
              <a:off x="6302986" y="1498600"/>
              <a:ext cx="5574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31" name="Google Shape;931;p100"/>
          <p:cNvSpPr txBox="1"/>
          <p:nvPr>
            <p:ph idx="4" type="body"/>
          </p:nvPr>
        </p:nvSpPr>
        <p:spPr>
          <a:xfrm>
            <a:off x="4793564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текстовых блока">
  <p:cSld name="Три текстовых блока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1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934" name="Google Shape;934;p10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935" name="Google Shape;935;p101"/>
          <p:cNvCxnSpPr/>
          <p:nvPr/>
        </p:nvCxnSpPr>
        <p:spPr>
          <a:xfrm>
            <a:off x="225029" y="1225930"/>
            <a:ext cx="8689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6" name="Google Shape;936;p101"/>
          <p:cNvCxnSpPr/>
          <p:nvPr/>
        </p:nvCxnSpPr>
        <p:spPr>
          <a:xfrm>
            <a:off x="225029" y="2457570"/>
            <a:ext cx="8689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7" name="Google Shape;937;p101"/>
          <p:cNvCxnSpPr/>
          <p:nvPr/>
        </p:nvCxnSpPr>
        <p:spPr>
          <a:xfrm>
            <a:off x="225029" y="3689210"/>
            <a:ext cx="8689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8" name="Google Shape;938;p101"/>
          <p:cNvSpPr txBox="1"/>
          <p:nvPr>
            <p:ph idx="1" type="body"/>
          </p:nvPr>
        </p:nvSpPr>
        <p:spPr>
          <a:xfrm>
            <a:off x="234423" y="2674560"/>
            <a:ext cx="729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9" name="Google Shape;939;p101"/>
          <p:cNvSpPr txBox="1"/>
          <p:nvPr>
            <p:ph idx="2" type="body"/>
          </p:nvPr>
        </p:nvSpPr>
        <p:spPr>
          <a:xfrm>
            <a:off x="234423" y="1442920"/>
            <a:ext cx="729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0" name="Google Shape;940;p101"/>
          <p:cNvSpPr txBox="1"/>
          <p:nvPr>
            <p:ph idx="3" type="body"/>
          </p:nvPr>
        </p:nvSpPr>
        <p:spPr>
          <a:xfrm>
            <a:off x="234423" y="3906200"/>
            <a:ext cx="729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1" name="Google Shape;941;p101"/>
          <p:cNvSpPr txBox="1"/>
          <p:nvPr>
            <p:ph idx="4" type="body"/>
          </p:nvPr>
        </p:nvSpPr>
        <p:spPr>
          <a:xfrm>
            <a:off x="1953893" y="2674560"/>
            <a:ext cx="6955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2" name="Google Shape;942;p101"/>
          <p:cNvSpPr txBox="1"/>
          <p:nvPr>
            <p:ph idx="5" type="body"/>
          </p:nvPr>
        </p:nvSpPr>
        <p:spPr>
          <a:xfrm>
            <a:off x="1953893" y="1442920"/>
            <a:ext cx="6955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3" name="Google Shape;943;p101"/>
          <p:cNvSpPr txBox="1"/>
          <p:nvPr>
            <p:ph idx="6" type="body"/>
          </p:nvPr>
        </p:nvSpPr>
        <p:spPr>
          <a:xfrm>
            <a:off x="1953893" y="3906200"/>
            <a:ext cx="6955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4" name="Google Shape;944;p101"/>
          <p:cNvSpPr txBox="1"/>
          <p:nvPr>
            <p:ph idx="7" type="body"/>
          </p:nvPr>
        </p:nvSpPr>
        <p:spPr>
          <a:xfrm>
            <a:off x="1953893" y="2992613"/>
            <a:ext cx="695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5" name="Google Shape;945;p101"/>
          <p:cNvSpPr txBox="1"/>
          <p:nvPr>
            <p:ph idx="8" type="body"/>
          </p:nvPr>
        </p:nvSpPr>
        <p:spPr>
          <a:xfrm>
            <a:off x="1953893" y="1760972"/>
            <a:ext cx="695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101"/>
          <p:cNvSpPr txBox="1"/>
          <p:nvPr>
            <p:ph idx="9" type="body"/>
          </p:nvPr>
        </p:nvSpPr>
        <p:spPr>
          <a:xfrm>
            <a:off x="1953893" y="4224253"/>
            <a:ext cx="695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ри текстовых блока">
  <p:cSld name="1_Три текстовых блока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2"/>
          <p:cNvSpPr txBox="1"/>
          <p:nvPr>
            <p:ph type="title"/>
          </p:nvPr>
        </p:nvSpPr>
        <p:spPr>
          <a:xfrm>
            <a:off x="231107" y="222647"/>
            <a:ext cx="8358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49" name="Google Shape;949;p10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50" name="Google Shape;950;p102"/>
          <p:cNvSpPr txBox="1"/>
          <p:nvPr>
            <p:ph idx="1" type="body"/>
          </p:nvPr>
        </p:nvSpPr>
        <p:spPr>
          <a:xfrm>
            <a:off x="3194864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1" name="Google Shape;951;p102"/>
          <p:cNvSpPr txBox="1"/>
          <p:nvPr>
            <p:ph idx="2" type="body"/>
          </p:nvPr>
        </p:nvSpPr>
        <p:spPr>
          <a:xfrm>
            <a:off x="231107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2" name="Google Shape;952;p102"/>
          <p:cNvSpPr txBox="1"/>
          <p:nvPr>
            <p:ph idx="3" type="body"/>
          </p:nvPr>
        </p:nvSpPr>
        <p:spPr>
          <a:xfrm>
            <a:off x="6153648" y="1771836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3" name="Google Shape;953;p102"/>
          <p:cNvSpPr txBox="1"/>
          <p:nvPr>
            <p:ph idx="4" type="body"/>
          </p:nvPr>
        </p:nvSpPr>
        <p:spPr>
          <a:xfrm>
            <a:off x="3194864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02"/>
          <p:cNvSpPr txBox="1"/>
          <p:nvPr>
            <p:ph idx="5" type="body"/>
          </p:nvPr>
        </p:nvSpPr>
        <p:spPr>
          <a:xfrm>
            <a:off x="231107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02"/>
          <p:cNvSpPr txBox="1"/>
          <p:nvPr>
            <p:ph idx="6" type="body"/>
          </p:nvPr>
        </p:nvSpPr>
        <p:spPr>
          <a:xfrm>
            <a:off x="6153648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56" name="Google Shape;956;p102"/>
          <p:cNvGrpSpPr/>
          <p:nvPr/>
        </p:nvGrpSpPr>
        <p:grpSpPr>
          <a:xfrm>
            <a:off x="231093" y="1589225"/>
            <a:ext cx="8678073" cy="3331743"/>
            <a:chOff x="308142" y="1634573"/>
            <a:chExt cx="9713536" cy="4926427"/>
          </a:xfrm>
        </p:grpSpPr>
        <p:cxnSp>
          <p:nvCxnSpPr>
            <p:cNvPr id="957" name="Google Shape;957;p102"/>
            <p:cNvCxnSpPr/>
            <p:nvPr/>
          </p:nvCxnSpPr>
          <p:spPr>
            <a:xfrm>
              <a:off x="308142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8" name="Google Shape;958;p102"/>
            <p:cNvCxnSpPr/>
            <p:nvPr/>
          </p:nvCxnSpPr>
          <p:spPr>
            <a:xfrm>
              <a:off x="3507205" y="1790700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9" name="Google Shape;959;p102"/>
            <p:cNvCxnSpPr/>
            <p:nvPr/>
          </p:nvCxnSpPr>
          <p:spPr>
            <a:xfrm>
              <a:off x="3623510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0" name="Google Shape;960;p102"/>
            <p:cNvCxnSpPr/>
            <p:nvPr/>
          </p:nvCxnSpPr>
          <p:spPr>
            <a:xfrm>
              <a:off x="6938878" y="1634573"/>
              <a:ext cx="308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1" name="Google Shape;961;p102"/>
            <p:cNvCxnSpPr/>
            <p:nvPr/>
          </p:nvCxnSpPr>
          <p:spPr>
            <a:xfrm>
              <a:off x="6822574" y="1790700"/>
              <a:ext cx="0" cy="477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62" name="Google Shape;962;p102"/>
          <p:cNvSpPr txBox="1"/>
          <p:nvPr>
            <p:ph idx="7" type="body"/>
          </p:nvPr>
        </p:nvSpPr>
        <p:spPr>
          <a:xfrm>
            <a:off x="3194864" y="12251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3" name="Google Shape;963;p102"/>
          <p:cNvSpPr txBox="1"/>
          <p:nvPr>
            <p:ph idx="8" type="body"/>
          </p:nvPr>
        </p:nvSpPr>
        <p:spPr>
          <a:xfrm>
            <a:off x="231107" y="12251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4" name="Google Shape;964;p102"/>
          <p:cNvSpPr txBox="1"/>
          <p:nvPr>
            <p:ph idx="9" type="body"/>
          </p:nvPr>
        </p:nvSpPr>
        <p:spPr>
          <a:xfrm>
            <a:off x="6153648" y="12251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theme" Target="../theme/theme2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62" Type="http://schemas.openxmlformats.org/officeDocument/2006/relationships/slideLayout" Target="../slideLayouts/slideLayout141.xml"/><Relationship Id="rId61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99.xml"/><Relationship Id="rId64" Type="http://schemas.openxmlformats.org/officeDocument/2006/relationships/slideLayout" Target="../slideLayouts/slideLayout143.xml"/><Relationship Id="rId63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01.xml"/><Relationship Id="rId6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00.xml"/><Relationship Id="rId65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03.xml"/><Relationship Id="rId68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02.xml"/><Relationship Id="rId67" Type="http://schemas.openxmlformats.org/officeDocument/2006/relationships/slideLayout" Target="../slideLayouts/slideLayout146.xml"/><Relationship Id="rId60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69" Type="http://schemas.openxmlformats.org/officeDocument/2006/relationships/theme" Target="../theme/theme3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slideLayout" Target="../slideLayouts/slideLayout132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5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89.xml"/><Relationship Id="rId5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92.xml"/><Relationship Id="rId5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91.xml"/><Relationship Id="rId5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94.xml"/><Relationship Id="rId5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93.xml"/><Relationship Id="rId58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9322904" y="1913285"/>
            <a:ext cx="238500" cy="3230177"/>
            <a:chOff x="12430539" y="0"/>
            <a:chExt cx="318000" cy="4306902"/>
          </a:xfrm>
        </p:grpSpPr>
        <p:sp>
          <p:nvSpPr>
            <p:cNvPr id="52" name="Google Shape;52;p13"/>
            <p:cNvSpPr/>
            <p:nvPr/>
          </p:nvSpPr>
          <p:spPr>
            <a:xfrm>
              <a:off x="12430539" y="0"/>
              <a:ext cx="318000" cy="318000"/>
            </a:xfrm>
            <a:prstGeom prst="rect">
              <a:avLst/>
            </a:prstGeom>
            <a:solidFill>
              <a:srgbClr val="799D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2430539" y="443211"/>
              <a:ext cx="318000" cy="318000"/>
            </a:xfrm>
            <a:prstGeom prst="rect">
              <a:avLst/>
            </a:prstGeom>
            <a:solidFill>
              <a:srgbClr val="FDAB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2430539" y="886422"/>
              <a:ext cx="318000" cy="318000"/>
            </a:xfrm>
            <a:prstGeom prst="rect">
              <a:avLst/>
            </a:prstGeom>
            <a:solidFill>
              <a:srgbClr val="873D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2430539" y="1329633"/>
              <a:ext cx="318000" cy="318000"/>
            </a:xfrm>
            <a:prstGeom prst="rect">
              <a:avLst/>
            </a:prstGeom>
            <a:solidFill>
              <a:srgbClr val="FC6D5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2430539" y="1772844"/>
              <a:ext cx="318000" cy="318000"/>
            </a:xfrm>
            <a:prstGeom prst="rect">
              <a:avLst/>
            </a:prstGeom>
            <a:solidFill>
              <a:srgbClr val="406E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2430539" y="2216055"/>
              <a:ext cx="318000" cy="318000"/>
            </a:xfrm>
            <a:prstGeom prst="rect">
              <a:avLst/>
            </a:prstGeom>
            <a:solidFill>
              <a:srgbClr val="FB38B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2430539" y="2659266"/>
              <a:ext cx="318000" cy="318000"/>
            </a:xfrm>
            <a:prstGeom prst="rect">
              <a:avLst/>
            </a:prstGeom>
            <a:solidFill>
              <a:srgbClr val="C1BB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2430539" y="3102477"/>
              <a:ext cx="318000" cy="318000"/>
            </a:xfrm>
            <a:prstGeom prst="rect">
              <a:avLst/>
            </a:prstGeom>
            <a:solidFill>
              <a:srgbClr val="F6EB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430539" y="3545688"/>
              <a:ext cx="318000" cy="318000"/>
            </a:xfrm>
            <a:prstGeom prst="rect">
              <a:avLst/>
            </a:prstGeom>
            <a:solidFill>
              <a:srgbClr val="83E6F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430539" y="3988902"/>
              <a:ext cx="318000" cy="318000"/>
            </a:xfrm>
            <a:prstGeom prst="rect">
              <a:avLst/>
            </a:prstGeom>
            <a:solidFill>
              <a:srgbClr val="FEB5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100">
          <p15:clr>
            <a:srgbClr val="F26B43"/>
          </p15:clr>
        </p15:guide>
        <p15:guide id="2" pos="142">
          <p15:clr>
            <a:srgbClr val="F26B43"/>
          </p15:clr>
        </p15:guide>
        <p15:guide id="3" pos="5618">
          <p15:clr>
            <a:srgbClr val="F26B43"/>
          </p15:clr>
        </p15:guide>
        <p15:guide id="4" orient="horz" pos="1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82"/>
          <p:cNvGrpSpPr/>
          <p:nvPr/>
        </p:nvGrpSpPr>
        <p:grpSpPr>
          <a:xfrm>
            <a:off x="9322904" y="1913285"/>
            <a:ext cx="238500" cy="3230177"/>
            <a:chOff x="12430539" y="0"/>
            <a:chExt cx="318000" cy="4306902"/>
          </a:xfrm>
        </p:grpSpPr>
        <p:sp>
          <p:nvSpPr>
            <p:cNvPr id="783" name="Google Shape;783;p82"/>
            <p:cNvSpPr/>
            <p:nvPr/>
          </p:nvSpPr>
          <p:spPr>
            <a:xfrm>
              <a:off x="12430539" y="0"/>
              <a:ext cx="318000" cy="318000"/>
            </a:xfrm>
            <a:prstGeom prst="rect">
              <a:avLst/>
            </a:prstGeom>
            <a:solidFill>
              <a:srgbClr val="799D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82"/>
            <p:cNvSpPr/>
            <p:nvPr/>
          </p:nvSpPr>
          <p:spPr>
            <a:xfrm>
              <a:off x="12430539" y="443211"/>
              <a:ext cx="318000" cy="318000"/>
            </a:xfrm>
            <a:prstGeom prst="rect">
              <a:avLst/>
            </a:prstGeom>
            <a:solidFill>
              <a:srgbClr val="FDAB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82"/>
            <p:cNvSpPr/>
            <p:nvPr/>
          </p:nvSpPr>
          <p:spPr>
            <a:xfrm>
              <a:off x="12430539" y="886422"/>
              <a:ext cx="318000" cy="318000"/>
            </a:xfrm>
            <a:prstGeom prst="rect">
              <a:avLst/>
            </a:prstGeom>
            <a:solidFill>
              <a:srgbClr val="873D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2"/>
            <p:cNvSpPr/>
            <p:nvPr/>
          </p:nvSpPr>
          <p:spPr>
            <a:xfrm>
              <a:off x="12430539" y="1329633"/>
              <a:ext cx="318000" cy="318000"/>
            </a:xfrm>
            <a:prstGeom prst="rect">
              <a:avLst/>
            </a:prstGeom>
            <a:solidFill>
              <a:srgbClr val="FC6D5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2"/>
            <p:cNvSpPr/>
            <p:nvPr/>
          </p:nvSpPr>
          <p:spPr>
            <a:xfrm>
              <a:off x="12430539" y="1772844"/>
              <a:ext cx="318000" cy="318000"/>
            </a:xfrm>
            <a:prstGeom prst="rect">
              <a:avLst/>
            </a:prstGeom>
            <a:solidFill>
              <a:srgbClr val="406E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2"/>
            <p:cNvSpPr/>
            <p:nvPr/>
          </p:nvSpPr>
          <p:spPr>
            <a:xfrm>
              <a:off x="12430539" y="2216055"/>
              <a:ext cx="318000" cy="318000"/>
            </a:xfrm>
            <a:prstGeom prst="rect">
              <a:avLst/>
            </a:prstGeom>
            <a:solidFill>
              <a:srgbClr val="FB38B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2"/>
            <p:cNvSpPr/>
            <p:nvPr/>
          </p:nvSpPr>
          <p:spPr>
            <a:xfrm>
              <a:off x="12430539" y="2659266"/>
              <a:ext cx="318000" cy="318000"/>
            </a:xfrm>
            <a:prstGeom prst="rect">
              <a:avLst/>
            </a:prstGeom>
            <a:solidFill>
              <a:srgbClr val="C1BB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2"/>
            <p:cNvSpPr/>
            <p:nvPr/>
          </p:nvSpPr>
          <p:spPr>
            <a:xfrm>
              <a:off x="12430539" y="3102477"/>
              <a:ext cx="318000" cy="318000"/>
            </a:xfrm>
            <a:prstGeom prst="rect">
              <a:avLst/>
            </a:prstGeom>
            <a:solidFill>
              <a:srgbClr val="F6EB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2"/>
            <p:cNvSpPr/>
            <p:nvPr/>
          </p:nvSpPr>
          <p:spPr>
            <a:xfrm>
              <a:off x="12430539" y="3545688"/>
              <a:ext cx="318000" cy="318000"/>
            </a:xfrm>
            <a:prstGeom prst="rect">
              <a:avLst/>
            </a:prstGeom>
            <a:solidFill>
              <a:srgbClr val="83E6F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2"/>
            <p:cNvSpPr/>
            <p:nvPr/>
          </p:nvSpPr>
          <p:spPr>
            <a:xfrm>
              <a:off x="12430539" y="3988902"/>
              <a:ext cx="318000" cy="318000"/>
            </a:xfrm>
            <a:prstGeom prst="rect">
              <a:avLst/>
            </a:prstGeom>
            <a:solidFill>
              <a:srgbClr val="FEB5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  <p:sldLayoutId id="2147483779" r:id="rId53"/>
    <p:sldLayoutId id="2147483780" r:id="rId54"/>
    <p:sldLayoutId id="2147483781" r:id="rId55"/>
    <p:sldLayoutId id="2147483782" r:id="rId56"/>
    <p:sldLayoutId id="2147483783" r:id="rId57"/>
    <p:sldLayoutId id="2147483784" r:id="rId58"/>
    <p:sldLayoutId id="2147483785" r:id="rId59"/>
    <p:sldLayoutId id="2147483786" r:id="rId60"/>
    <p:sldLayoutId id="2147483787" r:id="rId61"/>
    <p:sldLayoutId id="2147483788" r:id="rId62"/>
    <p:sldLayoutId id="2147483789" r:id="rId63"/>
    <p:sldLayoutId id="2147483790" r:id="rId64"/>
    <p:sldLayoutId id="2147483791" r:id="rId65"/>
    <p:sldLayoutId id="2147483792" r:id="rId66"/>
    <p:sldLayoutId id="2147483793" r:id="rId67"/>
    <p:sldLayoutId id="2147483794" r:id="rId6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2">
          <p15:clr>
            <a:srgbClr val="F26B43"/>
          </p15:clr>
        </p15:guide>
        <p15:guide id="2" pos="5618">
          <p15:clr>
            <a:srgbClr val="F26B43"/>
          </p15:clr>
        </p15:guide>
        <p15:guide id="3" orient="horz" pos="140">
          <p15:clr>
            <a:srgbClr val="F26B43"/>
          </p15:clr>
        </p15:guide>
        <p15:guide id="4" orient="horz" pos="31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pi.example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9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91FA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5664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151"/>
          <p:cNvSpPr txBox="1"/>
          <p:nvPr>
            <p:ph type="title"/>
          </p:nvPr>
        </p:nvSpPr>
        <p:spPr>
          <a:xfrm>
            <a:off x="193529" y="335381"/>
            <a:ext cx="65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ru"/>
              <a:t>Базовый</a:t>
            </a:r>
            <a:br>
              <a:rPr lang="ru"/>
            </a:br>
            <a:r>
              <a:rPr lang="ru"/>
              <a:t>Kotlin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60"/>
          <p:cNvSpPr txBox="1"/>
          <p:nvPr>
            <p:ph type="title"/>
          </p:nvPr>
        </p:nvSpPr>
        <p:spPr>
          <a:xfrm>
            <a:off x="546821" y="2131609"/>
            <a:ext cx="83682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"/>
              <a:t>Ключевые слова 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"/>
              <a:t>val, var, const</a:t>
            </a:r>
            <a:endParaRPr/>
          </a:p>
        </p:txBody>
      </p:sp>
      <p:sp>
        <p:nvSpPr>
          <p:cNvPr id="1569" name="Google Shape;1569;p16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70" name="Google Shape;1570;p160"/>
          <p:cNvSpPr/>
          <p:nvPr/>
        </p:nvSpPr>
        <p:spPr>
          <a:xfrm>
            <a:off x="456025" y="770025"/>
            <a:ext cx="1196100" cy="119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61"/>
          <p:cNvSpPr txBox="1"/>
          <p:nvPr>
            <p:ph type="title"/>
          </p:nvPr>
        </p:nvSpPr>
        <p:spPr>
          <a:xfrm>
            <a:off x="231107" y="222647"/>
            <a:ext cx="83580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Преимущества концепции mutable/immutable данных</a:t>
            </a:r>
            <a:endParaRPr b="1"/>
          </a:p>
        </p:txBody>
      </p:sp>
      <p:sp>
        <p:nvSpPr>
          <p:cNvPr id="1576" name="Google Shape;1576;p16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161"/>
          <p:cNvSpPr txBox="1"/>
          <p:nvPr>
            <p:ph idx="4" type="body"/>
          </p:nvPr>
        </p:nvSpPr>
        <p:spPr>
          <a:xfrm>
            <a:off x="1953893" y="2674560"/>
            <a:ext cx="6955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Снижение количества ошибок</a:t>
            </a:r>
            <a:endParaRPr b="1">
              <a:highlight>
                <a:schemeClr val="lt2"/>
              </a:highlight>
            </a:endParaRPr>
          </a:p>
        </p:txBody>
      </p:sp>
      <p:sp>
        <p:nvSpPr>
          <p:cNvPr id="1578" name="Google Shape;1578;p161"/>
          <p:cNvSpPr txBox="1"/>
          <p:nvPr>
            <p:ph idx="5" type="body"/>
          </p:nvPr>
        </p:nvSpPr>
        <p:spPr>
          <a:xfrm>
            <a:off x="1953893" y="1442920"/>
            <a:ext cx="6955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Предотвращение неожиданных изменений состояния программы</a:t>
            </a:r>
            <a:endParaRPr b="1"/>
          </a:p>
        </p:txBody>
      </p:sp>
      <p:sp>
        <p:nvSpPr>
          <p:cNvPr id="1579" name="Google Shape;1579;p161"/>
          <p:cNvSpPr txBox="1"/>
          <p:nvPr>
            <p:ph idx="6" type="body"/>
          </p:nvPr>
        </p:nvSpPr>
        <p:spPr>
          <a:xfrm>
            <a:off x="1953893" y="3906200"/>
            <a:ext cx="6955685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Повышение надёжности кода</a:t>
            </a:r>
            <a:endParaRPr b="1"/>
          </a:p>
        </p:txBody>
      </p:sp>
      <p:pic>
        <p:nvPicPr>
          <p:cNvPr id="1580" name="Google Shape;1580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825" y="3753800"/>
            <a:ext cx="636550" cy="6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814" y="2522151"/>
            <a:ext cx="636550" cy="6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816" y="1290515"/>
            <a:ext cx="636550" cy="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62"/>
          <p:cNvSpPr txBox="1"/>
          <p:nvPr>
            <p:ph type="title"/>
          </p:nvPr>
        </p:nvSpPr>
        <p:spPr>
          <a:xfrm>
            <a:off x="231100" y="222650"/>
            <a:ext cx="7058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I</a:t>
            </a:r>
            <a:r>
              <a:rPr lang="ru"/>
              <a:t>mmutable (неизменяемые) данные</a:t>
            </a:r>
            <a:endParaRPr b="1"/>
          </a:p>
        </p:txBody>
      </p:sp>
      <p:sp>
        <p:nvSpPr>
          <p:cNvPr id="1588" name="Google Shape;1588;p16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89" name="Google Shape;1589;p162"/>
          <p:cNvSpPr txBox="1"/>
          <p:nvPr>
            <p:ph idx="1" type="body"/>
          </p:nvPr>
        </p:nvSpPr>
        <p:spPr>
          <a:xfrm>
            <a:off x="231107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4500" lvl="0" marL="165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Безопасность в многопоточности</a:t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Предсказуемость (объект после создания всегда остаётся в одном состоянии)</a:t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Оптимизация памяти</a:t>
            </a:r>
            <a:endParaRPr/>
          </a:p>
        </p:txBody>
      </p:sp>
      <p:sp>
        <p:nvSpPr>
          <p:cNvPr id="1590" name="Google Shape;1590;p162"/>
          <p:cNvSpPr txBox="1"/>
          <p:nvPr>
            <p:ph idx="3" type="body"/>
          </p:nvPr>
        </p:nvSpPr>
        <p:spPr>
          <a:xfrm>
            <a:off x="2774282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4500" lvl="0" marL="165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DABBB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FDABBB"/>
                </a:solidFill>
              </a:rPr>
              <a:t>При "изменениях" создается новый объект (затраты памяти)</a:t>
            </a:r>
            <a:endParaRPr>
              <a:solidFill>
                <a:srgbClr val="FDABBB"/>
              </a:solidFill>
            </a:endParaRPr>
          </a:p>
        </p:txBody>
      </p:sp>
      <p:sp>
        <p:nvSpPr>
          <p:cNvPr id="1591" name="Google Shape;1591;p162"/>
          <p:cNvSpPr txBox="1"/>
          <p:nvPr>
            <p:ph idx="4" type="body"/>
          </p:nvPr>
        </p:nvSpPr>
        <p:spPr>
          <a:xfrm>
            <a:off x="225028" y="1585406"/>
            <a:ext cx="231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Возможности</a:t>
            </a:r>
            <a:endParaRPr b="1"/>
          </a:p>
        </p:txBody>
      </p:sp>
      <p:sp>
        <p:nvSpPr>
          <p:cNvPr id="1592" name="Google Shape;1592;p162"/>
          <p:cNvSpPr txBox="1"/>
          <p:nvPr>
            <p:ph idx="5" type="body"/>
          </p:nvPr>
        </p:nvSpPr>
        <p:spPr>
          <a:xfrm>
            <a:off x="2774272" y="1585400"/>
            <a:ext cx="18534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>
                <a:solidFill>
                  <a:srgbClr val="FDABBB"/>
                </a:solidFill>
              </a:rPr>
              <a:t>Ограничения</a:t>
            </a:r>
            <a:endParaRPr b="1">
              <a:solidFill>
                <a:srgbClr val="FDABBB"/>
              </a:solidFill>
            </a:endParaRPr>
          </a:p>
        </p:txBody>
      </p:sp>
      <p:sp>
        <p:nvSpPr>
          <p:cNvPr id="1593" name="Google Shape;1593;p162"/>
          <p:cNvSpPr txBox="1"/>
          <p:nvPr>
            <p:ph idx="5" type="body"/>
          </p:nvPr>
        </p:nvSpPr>
        <p:spPr>
          <a:xfrm>
            <a:off x="5356382" y="1585406"/>
            <a:ext cx="1296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Примеры</a:t>
            </a:r>
            <a:endParaRPr b="1"/>
          </a:p>
        </p:txBody>
      </p:sp>
      <p:sp>
        <p:nvSpPr>
          <p:cNvPr id="1594" name="Google Shape;1594;p162"/>
          <p:cNvSpPr txBox="1"/>
          <p:nvPr>
            <p:ph idx="3" type="body"/>
          </p:nvPr>
        </p:nvSpPr>
        <p:spPr>
          <a:xfrm>
            <a:off x="5465632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3E6F1"/>
                </a:solidFill>
              </a:rPr>
              <a:t>List</a:t>
            </a:r>
            <a:endParaRPr>
              <a:solidFill>
                <a:srgbClr val="83E6F1"/>
              </a:solidFill>
            </a:endParaRPr>
          </a:p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3E6F1"/>
                </a:solidFill>
              </a:rPr>
              <a:t>Set</a:t>
            </a:r>
            <a:endParaRPr>
              <a:solidFill>
                <a:srgbClr val="83E6F1"/>
              </a:solidFill>
            </a:endParaRPr>
          </a:p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3E6F1"/>
                </a:solidFill>
              </a:rPr>
              <a:t>Map</a:t>
            </a:r>
            <a:endParaRPr>
              <a:solidFill>
                <a:srgbClr val="83E6F1"/>
              </a:solidFill>
            </a:endParaRPr>
          </a:p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73DF5"/>
                </a:solidFill>
              </a:rPr>
              <a:t>val</a:t>
            </a:r>
            <a:r>
              <a:rPr lang="ru">
                <a:solidFill>
                  <a:srgbClr val="83E6F1"/>
                </a:solidFill>
              </a:rPr>
              <a:t>-переменные</a:t>
            </a:r>
            <a:endParaRPr>
              <a:solidFill>
                <a:srgbClr val="83E6F1"/>
              </a:solidFill>
            </a:endParaRPr>
          </a:p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3E6F1"/>
                </a:solidFill>
              </a:rPr>
              <a:t>String</a:t>
            </a:r>
            <a:endParaRPr>
              <a:solidFill>
                <a:srgbClr val="83E6F1"/>
              </a:solidFill>
            </a:endParaRPr>
          </a:p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3E6F1"/>
                </a:solidFill>
              </a:rPr>
              <a:t>Int</a:t>
            </a:r>
            <a:endParaRPr>
              <a:solidFill>
                <a:srgbClr val="83E6F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63"/>
          <p:cNvSpPr txBox="1"/>
          <p:nvPr>
            <p:ph type="title"/>
          </p:nvPr>
        </p:nvSpPr>
        <p:spPr>
          <a:xfrm>
            <a:off x="231100" y="222650"/>
            <a:ext cx="7058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Mutable (изменяемые) данные</a:t>
            </a:r>
            <a:endParaRPr b="1"/>
          </a:p>
        </p:txBody>
      </p:sp>
      <p:sp>
        <p:nvSpPr>
          <p:cNvPr id="1600" name="Google Shape;1600;p16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01" name="Google Shape;1601;p163"/>
          <p:cNvSpPr txBox="1"/>
          <p:nvPr>
            <p:ph idx="1" type="body"/>
          </p:nvPr>
        </p:nvSpPr>
        <p:spPr>
          <a:xfrm>
            <a:off x="231107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4500" lvl="0" marL="165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Можно изменять данные</a:t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Оптимизация — нет лишнего создания объектов</a:t>
            </a:r>
            <a:endParaRPr/>
          </a:p>
        </p:txBody>
      </p:sp>
      <p:sp>
        <p:nvSpPr>
          <p:cNvPr id="1602" name="Google Shape;1602;p163"/>
          <p:cNvSpPr txBox="1"/>
          <p:nvPr>
            <p:ph idx="3" type="body"/>
          </p:nvPr>
        </p:nvSpPr>
        <p:spPr>
          <a:xfrm>
            <a:off x="2774282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4500" lvl="0" marL="165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DABBB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FDABBB"/>
                </a:solidFill>
              </a:rPr>
              <a:t>Сложнее отслеживать изменения</a:t>
            </a:r>
            <a:endParaRPr>
              <a:solidFill>
                <a:srgbClr val="FDABBB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DABBB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FDABBB"/>
                </a:solidFill>
              </a:rPr>
              <a:t>Возможны ошибки в многопоточной среде</a:t>
            </a:r>
            <a:endParaRPr>
              <a:solidFill>
                <a:srgbClr val="FDABBB"/>
              </a:solidFill>
            </a:endParaRPr>
          </a:p>
        </p:txBody>
      </p:sp>
      <p:sp>
        <p:nvSpPr>
          <p:cNvPr id="1603" name="Google Shape;1603;p163"/>
          <p:cNvSpPr txBox="1"/>
          <p:nvPr>
            <p:ph idx="4" type="body"/>
          </p:nvPr>
        </p:nvSpPr>
        <p:spPr>
          <a:xfrm>
            <a:off x="225028" y="1585406"/>
            <a:ext cx="231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Возможности</a:t>
            </a:r>
            <a:endParaRPr b="1"/>
          </a:p>
        </p:txBody>
      </p:sp>
      <p:sp>
        <p:nvSpPr>
          <p:cNvPr id="1604" name="Google Shape;1604;p163"/>
          <p:cNvSpPr txBox="1"/>
          <p:nvPr>
            <p:ph idx="5" type="body"/>
          </p:nvPr>
        </p:nvSpPr>
        <p:spPr>
          <a:xfrm>
            <a:off x="2774272" y="1585400"/>
            <a:ext cx="18534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>
                <a:solidFill>
                  <a:srgbClr val="FDABBB"/>
                </a:solidFill>
              </a:rPr>
              <a:t>Ограничения</a:t>
            </a:r>
            <a:endParaRPr b="1">
              <a:solidFill>
                <a:srgbClr val="FDABBB"/>
              </a:solidFill>
            </a:endParaRPr>
          </a:p>
        </p:txBody>
      </p:sp>
      <p:sp>
        <p:nvSpPr>
          <p:cNvPr id="1605" name="Google Shape;1605;p163"/>
          <p:cNvSpPr txBox="1"/>
          <p:nvPr>
            <p:ph idx="5" type="body"/>
          </p:nvPr>
        </p:nvSpPr>
        <p:spPr>
          <a:xfrm>
            <a:off x="5356382" y="1585406"/>
            <a:ext cx="1296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Примеры</a:t>
            </a:r>
            <a:endParaRPr b="1"/>
          </a:p>
        </p:txBody>
      </p:sp>
      <p:sp>
        <p:nvSpPr>
          <p:cNvPr id="1606" name="Google Shape;1606;p163"/>
          <p:cNvSpPr txBox="1"/>
          <p:nvPr>
            <p:ph idx="3" type="body"/>
          </p:nvPr>
        </p:nvSpPr>
        <p:spPr>
          <a:xfrm>
            <a:off x="5465632" y="2010971"/>
            <a:ext cx="2312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3E6F1"/>
                </a:solidFill>
              </a:rPr>
              <a:t>MutableList</a:t>
            </a:r>
            <a:endParaRPr>
              <a:solidFill>
                <a:srgbClr val="83E6F1"/>
              </a:solidFill>
            </a:endParaRPr>
          </a:p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3E6F1"/>
                </a:solidFill>
              </a:rPr>
              <a:t>MutableSet</a:t>
            </a:r>
            <a:endParaRPr>
              <a:solidFill>
                <a:srgbClr val="83E6F1"/>
              </a:solidFill>
            </a:endParaRPr>
          </a:p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3E6F1"/>
                </a:solidFill>
              </a:rPr>
              <a:t>MutableMap</a:t>
            </a:r>
            <a:endParaRPr>
              <a:solidFill>
                <a:srgbClr val="83E6F1"/>
              </a:solidFill>
            </a:endParaRPr>
          </a:p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73DF5"/>
                </a:solidFill>
              </a:rPr>
              <a:t>var</a:t>
            </a:r>
            <a:r>
              <a:rPr lang="ru">
                <a:solidFill>
                  <a:srgbClr val="83E6F1"/>
                </a:solidFill>
              </a:rPr>
              <a:t>-переменные</a:t>
            </a:r>
            <a:endParaRPr>
              <a:solidFill>
                <a:srgbClr val="83E6F1"/>
              </a:solidFill>
            </a:endParaRPr>
          </a:p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  <a:p>
            <a:pPr indent="-164500" lvl="0" marL="16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E6F1"/>
              </a:buClr>
              <a:buSzPts val="1400"/>
              <a:buFont typeface="Arial"/>
              <a:buChar char="•"/>
            </a:pPr>
            <a:r>
              <a:rPr lang="ru">
                <a:solidFill>
                  <a:srgbClr val="83E6F1"/>
                </a:solidFill>
              </a:rPr>
              <a:t>StringBuilder</a:t>
            </a:r>
            <a:endParaRPr>
              <a:solidFill>
                <a:srgbClr val="83E6F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E6F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64"/>
          <p:cNvSpPr/>
          <p:nvPr/>
        </p:nvSpPr>
        <p:spPr>
          <a:xfrm>
            <a:off x="222325" y="1602200"/>
            <a:ext cx="2673300" cy="330600"/>
          </a:xfrm>
          <a:prstGeom prst="rect">
            <a:avLst/>
          </a:prstGeom>
          <a:solidFill>
            <a:srgbClr val="FC6D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16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164"/>
          <p:cNvSpPr txBox="1"/>
          <p:nvPr>
            <p:ph type="title"/>
          </p:nvPr>
        </p:nvSpPr>
        <p:spPr>
          <a:xfrm>
            <a:off x="193530" y="946786"/>
            <a:ext cx="46269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"/>
              <a:t>Главное правило </a:t>
            </a:r>
            <a:endParaRPr/>
          </a:p>
        </p:txBody>
      </p:sp>
      <p:sp>
        <p:nvSpPr>
          <p:cNvPr id="1614" name="Google Shape;1614;p164"/>
          <p:cNvSpPr txBox="1"/>
          <p:nvPr>
            <p:ph idx="1" type="body"/>
          </p:nvPr>
        </p:nvSpPr>
        <p:spPr>
          <a:xfrm>
            <a:off x="225050" y="2375542"/>
            <a:ext cx="4378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/>
              <a:t>Всегда начинайте с </a:t>
            </a:r>
            <a:r>
              <a:rPr lang="ru">
                <a:solidFill>
                  <a:srgbClr val="873DF5"/>
                </a:solidFill>
              </a:rPr>
              <a:t>val</a:t>
            </a:r>
            <a:r>
              <a:rPr lang="ru"/>
              <a:t>. Меняйте на </a:t>
            </a:r>
            <a:r>
              <a:rPr lang="ru">
                <a:solidFill>
                  <a:srgbClr val="873DF5"/>
                </a:solidFill>
              </a:rPr>
              <a:t>var</a:t>
            </a:r>
            <a:r>
              <a:rPr lang="ru"/>
              <a:t> только если точно нужно изменять значение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65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Примеры</a:t>
            </a:r>
            <a:endParaRPr b="1"/>
          </a:p>
        </p:txBody>
      </p:sp>
      <p:sp>
        <p:nvSpPr>
          <p:cNvPr id="1620" name="Google Shape;1620;p165"/>
          <p:cNvSpPr txBox="1"/>
          <p:nvPr>
            <p:ph idx="1" type="body"/>
          </p:nvPr>
        </p:nvSpPr>
        <p:spPr>
          <a:xfrm>
            <a:off x="3328214" y="1479289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Верно!</a:t>
            </a:r>
            <a:endParaRPr b="1"/>
          </a:p>
        </p:txBody>
      </p:sp>
      <p:sp>
        <p:nvSpPr>
          <p:cNvPr id="1621" name="Google Shape;1621;p165"/>
          <p:cNvSpPr txBox="1"/>
          <p:nvPr>
            <p:ph idx="2" type="body"/>
          </p:nvPr>
        </p:nvSpPr>
        <p:spPr>
          <a:xfrm>
            <a:off x="364457" y="1479289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">
                <a:solidFill>
                  <a:srgbClr val="FDABBB"/>
                </a:solidFill>
              </a:rPr>
              <a:t>Ошибка!</a:t>
            </a:r>
            <a:endParaRPr b="1">
              <a:solidFill>
                <a:srgbClr val="FDABBB"/>
              </a:solidFill>
            </a:endParaRPr>
          </a:p>
        </p:txBody>
      </p:sp>
      <p:sp>
        <p:nvSpPr>
          <p:cNvPr id="1622" name="Google Shape;1622;p165"/>
          <p:cNvSpPr txBox="1"/>
          <p:nvPr>
            <p:ph idx="3" type="body"/>
          </p:nvPr>
        </p:nvSpPr>
        <p:spPr>
          <a:xfrm>
            <a:off x="6286998" y="1479289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Верно!</a:t>
            </a:r>
            <a:endParaRPr b="1"/>
          </a:p>
        </p:txBody>
      </p:sp>
      <p:sp>
        <p:nvSpPr>
          <p:cNvPr id="1623" name="Google Shape;1623;p165"/>
          <p:cNvSpPr txBox="1"/>
          <p:nvPr>
            <p:ph idx="4" type="body"/>
          </p:nvPr>
        </p:nvSpPr>
        <p:spPr>
          <a:xfrm>
            <a:off x="364450" y="1833709"/>
            <a:ext cx="2485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>
                <a:solidFill>
                  <a:srgbClr val="700080"/>
                </a:solidFill>
              </a:rPr>
              <a:t>val</a:t>
            </a:r>
            <a:r>
              <a:rPr lang="ru"/>
              <a:t> </a:t>
            </a:r>
            <a:r>
              <a:rPr lang="ru">
                <a:solidFill>
                  <a:srgbClr val="0000F0"/>
                </a:solidFill>
              </a:rPr>
              <a:t>myValue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=</a:t>
            </a:r>
            <a:r>
              <a:rPr lang="ru"/>
              <a:t> </a:t>
            </a:r>
            <a:r>
              <a:rPr lang="ru">
                <a:solidFill>
                  <a:srgbClr val="188038"/>
                </a:solidFill>
              </a:rPr>
              <a:t>10</a:t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>
                <a:solidFill>
                  <a:srgbClr val="83E6F1"/>
                </a:solidFill>
              </a:rPr>
              <a:t>myValue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=</a:t>
            </a:r>
            <a:r>
              <a:rPr lang="ru"/>
              <a:t> </a:t>
            </a:r>
            <a:r>
              <a:rPr lang="ru">
                <a:solidFill>
                  <a:srgbClr val="83E6F1"/>
                </a:solidFill>
              </a:rPr>
              <a:t>myValue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+</a:t>
            </a:r>
            <a:r>
              <a:rPr lang="ru"/>
              <a:t> </a:t>
            </a:r>
            <a:r>
              <a:rPr lang="ru">
                <a:solidFill>
                  <a:srgbClr val="188038"/>
                </a:solidFill>
              </a:rPr>
              <a:t>20</a:t>
            </a:r>
            <a:endParaRPr>
              <a:solidFill>
                <a:srgbClr val="188038"/>
              </a:solidFill>
            </a:endParaRPr>
          </a:p>
        </p:txBody>
      </p:sp>
      <p:sp>
        <p:nvSpPr>
          <p:cNvPr id="1624" name="Google Shape;1624;p165"/>
          <p:cNvSpPr txBox="1"/>
          <p:nvPr>
            <p:ph idx="5" type="body"/>
          </p:nvPr>
        </p:nvSpPr>
        <p:spPr>
          <a:xfrm>
            <a:off x="364450" y="2671907"/>
            <a:ext cx="24855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Выполняя </a:t>
            </a:r>
            <a:r>
              <a:rPr lang="ru">
                <a:highlight>
                  <a:schemeClr val="lt2"/>
                </a:highlight>
              </a:rPr>
              <a:t>myValue + 20</a:t>
            </a:r>
            <a:r>
              <a:rPr lang="ru"/>
              <a:t>, процессор помещает результат в новую ячейку памяти и ссылку на эту ячейку попытается записать в  неизменяемую переменную myValue.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25" name="Google Shape;1625;p165"/>
          <p:cNvSpPr txBox="1"/>
          <p:nvPr>
            <p:ph idx="6" type="body"/>
          </p:nvPr>
        </p:nvSpPr>
        <p:spPr>
          <a:xfrm>
            <a:off x="6287000" y="2671909"/>
            <a:ext cx="2485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myValue — изменяемая переменная.</a:t>
            </a:r>
            <a:endParaRPr/>
          </a:p>
        </p:txBody>
      </p:sp>
      <p:sp>
        <p:nvSpPr>
          <p:cNvPr id="1626" name="Google Shape;1626;p16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165"/>
          <p:cNvSpPr txBox="1"/>
          <p:nvPr>
            <p:ph idx="4" type="body"/>
          </p:nvPr>
        </p:nvSpPr>
        <p:spPr>
          <a:xfrm>
            <a:off x="3268425" y="2671909"/>
            <a:ext cx="2485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Ссылку на полученный результат мы помещаем в новую переменную.</a:t>
            </a:r>
            <a:endParaRPr/>
          </a:p>
        </p:txBody>
      </p:sp>
      <p:sp>
        <p:nvSpPr>
          <p:cNvPr id="1628" name="Google Shape;1628;p165"/>
          <p:cNvSpPr txBox="1"/>
          <p:nvPr>
            <p:ph idx="4" type="body"/>
          </p:nvPr>
        </p:nvSpPr>
        <p:spPr>
          <a:xfrm>
            <a:off x="3268425" y="1833709"/>
            <a:ext cx="2485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>
                <a:solidFill>
                  <a:srgbClr val="700080"/>
                </a:solidFill>
              </a:rPr>
              <a:t>val</a:t>
            </a:r>
            <a:r>
              <a:rPr lang="ru"/>
              <a:t> </a:t>
            </a:r>
            <a:r>
              <a:rPr lang="ru">
                <a:solidFill>
                  <a:srgbClr val="0000F0"/>
                </a:solidFill>
              </a:rPr>
              <a:t>myValue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=</a:t>
            </a:r>
            <a:r>
              <a:rPr lang="ru"/>
              <a:t> </a:t>
            </a:r>
            <a:r>
              <a:rPr lang="ru">
                <a:solidFill>
                  <a:srgbClr val="188038"/>
                </a:solidFill>
              </a:rPr>
              <a:t>10</a:t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>
                <a:solidFill>
                  <a:srgbClr val="700080"/>
                </a:solidFill>
              </a:rPr>
              <a:t>val</a:t>
            </a:r>
            <a:r>
              <a:rPr lang="ru"/>
              <a:t> </a:t>
            </a:r>
            <a:r>
              <a:rPr lang="ru">
                <a:solidFill>
                  <a:srgbClr val="0000F0"/>
                </a:solidFill>
              </a:rPr>
              <a:t>newValue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=</a:t>
            </a:r>
            <a:r>
              <a:rPr lang="ru"/>
              <a:t> </a:t>
            </a:r>
            <a:r>
              <a:rPr lang="ru">
                <a:solidFill>
                  <a:srgbClr val="83E6F1"/>
                </a:solidFill>
              </a:rPr>
              <a:t>myValue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+</a:t>
            </a:r>
            <a:r>
              <a:rPr lang="ru"/>
              <a:t> </a:t>
            </a:r>
            <a:r>
              <a:rPr lang="ru">
                <a:solidFill>
                  <a:srgbClr val="188038"/>
                </a:solidFill>
              </a:rPr>
              <a:t>20</a:t>
            </a:r>
            <a:endParaRPr>
              <a:solidFill>
                <a:srgbClr val="188038"/>
              </a:solidFill>
            </a:endParaRPr>
          </a:p>
        </p:txBody>
      </p:sp>
      <p:sp>
        <p:nvSpPr>
          <p:cNvPr id="1629" name="Google Shape;1629;p165"/>
          <p:cNvSpPr txBox="1"/>
          <p:nvPr>
            <p:ph idx="6" type="body"/>
          </p:nvPr>
        </p:nvSpPr>
        <p:spPr>
          <a:xfrm>
            <a:off x="6287000" y="1812409"/>
            <a:ext cx="2485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>
                <a:solidFill>
                  <a:srgbClr val="700080"/>
                </a:solidFill>
              </a:rPr>
              <a:t>var </a:t>
            </a:r>
            <a:r>
              <a:rPr lang="ru">
                <a:solidFill>
                  <a:srgbClr val="0000F0"/>
                </a:solidFill>
              </a:rPr>
              <a:t>myValue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=</a:t>
            </a:r>
            <a:r>
              <a:rPr lang="ru"/>
              <a:t> </a:t>
            </a:r>
            <a:r>
              <a:rPr lang="ru">
                <a:solidFill>
                  <a:srgbClr val="188038"/>
                </a:solidFill>
              </a:rPr>
              <a:t>10</a:t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>
                <a:solidFill>
                  <a:srgbClr val="83E6F1"/>
                </a:solidFill>
              </a:rPr>
              <a:t>myValue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=</a:t>
            </a:r>
            <a:r>
              <a:rPr lang="ru"/>
              <a:t> </a:t>
            </a:r>
            <a:r>
              <a:rPr lang="ru">
                <a:solidFill>
                  <a:srgbClr val="83E6F1"/>
                </a:solidFill>
              </a:rPr>
              <a:t>myValue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+</a:t>
            </a:r>
            <a:r>
              <a:rPr lang="ru"/>
              <a:t> </a:t>
            </a:r>
            <a:r>
              <a:rPr lang="ru">
                <a:solidFill>
                  <a:srgbClr val="188038"/>
                </a:solidFill>
              </a:rPr>
              <a:t>20</a:t>
            </a:r>
            <a:endParaRPr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6"/>
          <p:cNvSpPr txBox="1"/>
          <p:nvPr>
            <p:ph type="title"/>
          </p:nvPr>
        </p:nvSpPr>
        <p:spPr>
          <a:xfrm>
            <a:off x="231100" y="222650"/>
            <a:ext cx="588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В этом коде нет ошибок</a:t>
            </a:r>
            <a:endParaRPr/>
          </a:p>
        </p:txBody>
      </p:sp>
      <p:sp>
        <p:nvSpPr>
          <p:cNvPr id="1635" name="Google Shape;1635;p166"/>
          <p:cNvSpPr txBox="1"/>
          <p:nvPr>
            <p:ph idx="1" type="body"/>
          </p:nvPr>
        </p:nvSpPr>
        <p:spPr>
          <a:xfrm>
            <a:off x="231101" y="1573500"/>
            <a:ext cx="3330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>
                <a:highlight>
                  <a:schemeClr val="lt2"/>
                </a:highlight>
              </a:rPr>
              <a:t>list</a:t>
            </a:r>
            <a:r>
              <a:rPr lang="ru"/>
              <a:t> — неизменяемая переменная, но ссылается на изменяемый объект.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>
                <a:highlight>
                  <a:schemeClr val="lt2"/>
                </a:highlight>
              </a:rPr>
              <a:t>list.add(4)</a:t>
            </a:r>
            <a:r>
              <a:rPr lang="ru"/>
              <a:t> меняет содержимое объекта, а не его адрес, поэтому код работает.</a:t>
            </a:r>
            <a:endParaRPr/>
          </a:p>
        </p:txBody>
      </p:sp>
      <p:sp>
        <p:nvSpPr>
          <p:cNvPr id="1636" name="Google Shape;1636;p16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66"/>
          <p:cNvSpPr txBox="1"/>
          <p:nvPr>
            <p:ph idx="1" type="body"/>
          </p:nvPr>
        </p:nvSpPr>
        <p:spPr>
          <a:xfrm>
            <a:off x="3887400" y="1894950"/>
            <a:ext cx="52566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</a:pPr>
            <a:r>
              <a:rPr b="1" lang="ru" sz="2600">
                <a:solidFill>
                  <a:srgbClr val="700080"/>
                </a:solidFill>
              </a:rPr>
              <a:t>val</a:t>
            </a:r>
            <a:r>
              <a:rPr b="1" lang="ru" sz="2600"/>
              <a:t> </a:t>
            </a:r>
            <a:r>
              <a:rPr b="1" lang="ru" sz="2600">
                <a:solidFill>
                  <a:srgbClr val="0000F0"/>
                </a:solidFill>
              </a:rPr>
              <a:t>list</a:t>
            </a:r>
            <a:r>
              <a:rPr b="1" lang="ru" sz="2600"/>
              <a:t> </a:t>
            </a:r>
            <a:r>
              <a:rPr b="1" lang="ru" sz="2600">
                <a:solidFill>
                  <a:srgbClr val="FB38BA"/>
                </a:solidFill>
              </a:rPr>
              <a:t>=</a:t>
            </a:r>
            <a:r>
              <a:rPr b="1" lang="ru" sz="2600"/>
              <a:t> </a:t>
            </a:r>
            <a:r>
              <a:rPr b="1" lang="ru" sz="2600">
                <a:solidFill>
                  <a:srgbClr val="83E6F1"/>
                </a:solidFill>
              </a:rPr>
              <a:t>mutableListOf</a:t>
            </a:r>
            <a:r>
              <a:rPr b="1" lang="ru" sz="2600"/>
              <a:t>(</a:t>
            </a:r>
            <a:r>
              <a:rPr b="1" lang="ru" sz="2600">
                <a:solidFill>
                  <a:srgbClr val="188038"/>
                </a:solidFill>
              </a:rPr>
              <a:t>1</a:t>
            </a:r>
            <a:r>
              <a:rPr b="1" lang="ru" sz="2600"/>
              <a:t>,</a:t>
            </a:r>
            <a:r>
              <a:rPr b="1" lang="ru" sz="2600">
                <a:solidFill>
                  <a:srgbClr val="188038"/>
                </a:solidFill>
              </a:rPr>
              <a:t>2</a:t>
            </a:r>
            <a:r>
              <a:rPr b="1" lang="ru" sz="2600"/>
              <a:t>,</a:t>
            </a:r>
            <a:r>
              <a:rPr b="1" lang="ru" sz="2600">
                <a:solidFill>
                  <a:srgbClr val="188038"/>
                </a:solidFill>
              </a:rPr>
              <a:t>3</a:t>
            </a:r>
            <a:r>
              <a:rPr b="1" lang="ru" sz="2600"/>
              <a:t>)</a:t>
            </a:r>
            <a:endParaRPr b="1"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6D54"/>
              </a:buClr>
              <a:buSzPts val="1400"/>
              <a:buFont typeface="Arial"/>
              <a:buNone/>
            </a:pPr>
            <a:r>
              <a:rPr b="1" lang="ru" sz="2600">
                <a:solidFill>
                  <a:srgbClr val="83E6F1"/>
                </a:solidFill>
              </a:rPr>
              <a:t>list</a:t>
            </a:r>
            <a:r>
              <a:rPr b="1" lang="ru" sz="2600"/>
              <a:t>.</a:t>
            </a:r>
            <a:r>
              <a:rPr b="1" lang="ru" sz="2600">
                <a:solidFill>
                  <a:srgbClr val="83E6F1"/>
                </a:solidFill>
              </a:rPr>
              <a:t>add</a:t>
            </a:r>
            <a:r>
              <a:rPr b="1" lang="ru" sz="2600"/>
              <a:t>(</a:t>
            </a:r>
            <a:r>
              <a:rPr b="1" lang="ru" sz="2600">
                <a:solidFill>
                  <a:srgbClr val="188038"/>
                </a:solidFill>
              </a:rPr>
              <a:t>4</a:t>
            </a:r>
            <a:r>
              <a:rPr b="1" lang="ru" sz="2600"/>
              <a:t>)</a:t>
            </a:r>
            <a:endParaRPr b="1"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67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К</a:t>
            </a:r>
            <a:r>
              <a:rPr lang="ru"/>
              <a:t>лючевые отличия const от val</a:t>
            </a:r>
            <a:endParaRPr b="1"/>
          </a:p>
        </p:txBody>
      </p:sp>
      <p:sp>
        <p:nvSpPr>
          <p:cNvPr id="1644" name="Google Shape;1644;p16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67"/>
          <p:cNvSpPr txBox="1"/>
          <p:nvPr>
            <p:ph idx="1" type="body"/>
          </p:nvPr>
        </p:nvSpPr>
        <p:spPr>
          <a:xfrm>
            <a:off x="6287000" y="1962150"/>
            <a:ext cx="24855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ru"/>
              <a:t>фактически проставляется в код при компиляции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ru"/>
              <a:t>живёт</a:t>
            </a:r>
            <a:r>
              <a:rPr lang="ru"/>
              <a:t> всё время работы программы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ru"/>
              <a:t>объявляется или на уровне top-level, companion object или в Singleton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700080"/>
                </a:solidFill>
              </a:rPr>
              <a:t>const val</a:t>
            </a:r>
            <a:r>
              <a:rPr lang="ru"/>
              <a:t> </a:t>
            </a:r>
            <a:r>
              <a:rPr lang="ru">
                <a:solidFill>
                  <a:srgbClr val="0000F0"/>
                </a:solidFill>
              </a:rPr>
              <a:t>PI</a:t>
            </a:r>
            <a:r>
              <a:rPr lang="ru"/>
              <a:t> </a:t>
            </a:r>
            <a:r>
              <a:rPr lang="ru">
                <a:solidFill>
                  <a:srgbClr val="FB38BA"/>
                </a:solidFill>
              </a:rPr>
              <a:t>=</a:t>
            </a:r>
            <a:r>
              <a:rPr lang="ru"/>
              <a:t> </a:t>
            </a:r>
            <a:r>
              <a:rPr lang="ru">
                <a:solidFill>
                  <a:srgbClr val="188038"/>
                </a:solidFill>
              </a:rPr>
              <a:t>3.1415926535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700080"/>
                </a:solidFill>
              </a:rPr>
              <a:t>fun</a:t>
            </a:r>
            <a:r>
              <a:rPr lang="ru"/>
              <a:t> </a:t>
            </a:r>
            <a:r>
              <a:rPr lang="ru">
                <a:solidFill>
                  <a:srgbClr val="0000F0"/>
                </a:solidFill>
              </a:rPr>
              <a:t>main</a:t>
            </a:r>
            <a:r>
              <a:rPr lang="ru"/>
              <a:t>() {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    </a:t>
            </a:r>
            <a:r>
              <a:rPr lang="ru">
                <a:solidFill>
                  <a:srgbClr val="1AB1CD"/>
                </a:solidFill>
              </a:rPr>
              <a:t>println</a:t>
            </a:r>
            <a:r>
              <a:rPr lang="ru"/>
              <a:t>(</a:t>
            </a:r>
            <a:r>
              <a:rPr lang="ru">
                <a:solidFill>
                  <a:srgbClr val="1AB1CD"/>
                </a:solidFill>
              </a:rPr>
              <a:t>PI</a:t>
            </a:r>
            <a:r>
              <a:rPr lang="ru"/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67"/>
          <p:cNvSpPr txBox="1"/>
          <p:nvPr>
            <p:ph idx="2" type="body"/>
          </p:nvPr>
        </p:nvSpPr>
        <p:spPr>
          <a:xfrm>
            <a:off x="6286998" y="1324983"/>
            <a:ext cx="2485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const — константа времени компиляции </a:t>
            </a:r>
            <a:endParaRPr b="1"/>
          </a:p>
        </p:txBody>
      </p:sp>
      <p:graphicFrame>
        <p:nvGraphicFramePr>
          <p:cNvPr id="1647" name="Google Shape;1647;p167"/>
          <p:cNvGraphicFramePr/>
          <p:nvPr/>
        </p:nvGraphicFramePr>
        <p:xfrm>
          <a:off x="231107" y="15879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{40EAC241-2761-463A-B6BA-67B5D711390C}</a:tableStyleId>
              </a:tblPr>
              <a:tblGrid>
                <a:gridCol w="1842800"/>
                <a:gridCol w="1919800"/>
                <a:gridCol w="1919800"/>
              </a:tblGrid>
              <a:tr h="273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Характеристика</a:t>
                      </a:r>
                      <a:endParaRPr sz="1100"/>
                    </a:p>
                  </a:txBody>
                  <a:tcPr marT="0" marB="0" marR="32675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highlight>
                            <a:schemeClr val="lt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const val</a:t>
                      </a:r>
                      <a:r>
                        <a:rPr lang="ru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100"/>
                    </a:p>
                  </a:txBody>
                  <a:tcPr marT="0" marB="0" marR="1620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highlight>
                            <a:schemeClr val="lt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val</a:t>
                      </a:r>
                      <a:r>
                        <a:rPr lang="ru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100"/>
                    </a:p>
                  </a:txBody>
                  <a:tcPr marT="0" marB="0" marR="1620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85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Время вычисления</a:t>
                      </a:r>
                      <a:endParaRPr sz="1100"/>
                    </a:p>
                  </a:txBody>
                  <a:tcPr marT="58400" marB="58400" marR="584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известна на этапе компиляции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может вычисляться в runtime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85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427"/>
                        </a:buClr>
                        <a:buSzPts val="9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Где объявляется</a:t>
                      </a:r>
                      <a:endParaRPr sz="1100"/>
                    </a:p>
                  </a:txBody>
                  <a:tcPr marT="58400" marB="58400" marR="584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только top-level или companion object или в Singleton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любое место (включая локальные переменные)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</a:tr>
              <a:tr h="685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427"/>
                        </a:buClr>
                        <a:buSzPts val="9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Типы данных</a:t>
                      </a:r>
                      <a:endParaRPr sz="1100"/>
                    </a:p>
                  </a:txBody>
                  <a:tcPr marT="58400" marB="58400" marR="584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только примитивы и String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любые типы (включая объекты)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85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427"/>
                        </a:buClr>
                        <a:buSzPts val="9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Оптимизация</a:t>
                      </a:r>
                      <a:endParaRPr sz="1100"/>
                    </a:p>
                  </a:txBody>
                  <a:tcPr marT="58400" marB="58400" marR="584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подставляется прямо в код (как литерал)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остаётся ссылкой на объект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68"/>
          <p:cNvSpPr txBox="1"/>
          <p:nvPr>
            <p:ph type="title"/>
          </p:nvPr>
        </p:nvSpPr>
        <p:spPr>
          <a:xfrm>
            <a:off x="546821" y="2131609"/>
            <a:ext cx="8368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"/>
              <a:t>Kotlin style guide</a:t>
            </a:r>
            <a:endParaRPr/>
          </a:p>
        </p:txBody>
      </p:sp>
      <p:sp>
        <p:nvSpPr>
          <p:cNvPr id="1653" name="Google Shape;1653;p16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54" name="Google Shape;1654;p168"/>
          <p:cNvSpPr/>
          <p:nvPr/>
        </p:nvSpPr>
        <p:spPr>
          <a:xfrm>
            <a:off x="456025" y="770025"/>
            <a:ext cx="1196100" cy="119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69"/>
          <p:cNvSpPr/>
          <p:nvPr/>
        </p:nvSpPr>
        <p:spPr>
          <a:xfrm>
            <a:off x="222325" y="1602200"/>
            <a:ext cx="2673300" cy="330600"/>
          </a:xfrm>
          <a:prstGeom prst="rect">
            <a:avLst/>
          </a:prstGeom>
          <a:solidFill>
            <a:srgbClr val="FC6D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16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69"/>
          <p:cNvSpPr txBox="1"/>
          <p:nvPr>
            <p:ph type="title"/>
          </p:nvPr>
        </p:nvSpPr>
        <p:spPr>
          <a:xfrm>
            <a:off x="193530" y="946786"/>
            <a:ext cx="4626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"/>
              <a:t>code 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"/>
              <a:t>style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"/>
              <a:t>guide</a:t>
            </a:r>
            <a:endParaRPr/>
          </a:p>
        </p:txBody>
      </p:sp>
      <p:sp>
        <p:nvSpPr>
          <p:cNvPr id="1662" name="Google Shape;1662;p169"/>
          <p:cNvSpPr txBox="1"/>
          <p:nvPr>
            <p:ph idx="1" type="body"/>
          </p:nvPr>
        </p:nvSpPr>
        <p:spPr>
          <a:xfrm>
            <a:off x="225050" y="2756542"/>
            <a:ext cx="4378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/>
              <a:t>— это набор правил и соглашений по оформлению кода, который помогает поддерживать единообразие в проекте.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5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97" name="Google Shape;1497;p152"/>
          <p:cNvSpPr txBox="1"/>
          <p:nvPr>
            <p:ph type="title"/>
          </p:nvPr>
        </p:nvSpPr>
        <p:spPr>
          <a:xfrm>
            <a:off x="231107" y="222647"/>
            <a:ext cx="8683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План лекции</a:t>
            </a:r>
            <a:endParaRPr b="1"/>
          </a:p>
        </p:txBody>
      </p:sp>
      <p:sp>
        <p:nvSpPr>
          <p:cNvPr id="1498" name="Google Shape;1498;p152"/>
          <p:cNvSpPr txBox="1"/>
          <p:nvPr>
            <p:ph idx="1" type="body"/>
          </p:nvPr>
        </p:nvSpPr>
        <p:spPr>
          <a:xfrm>
            <a:off x="231107" y="1221585"/>
            <a:ext cx="39924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Что такое точка входа в программу</a:t>
            </a:r>
            <a:endParaRPr/>
          </a:p>
          <a:p>
            <a:pPr indent="0" lvl="0" marL="127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Как работают переменные</a:t>
            </a:r>
            <a:endParaRPr/>
          </a:p>
          <a:p>
            <a:pPr indent="0" lvl="0" marL="127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Чем отличаются val и var — и что происходит «под капотом»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Что такое code style guide языка программирования</a:t>
            </a:r>
            <a:endParaRPr/>
          </a:p>
          <a:p>
            <a:pPr indent="0" lvl="0" marL="127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Какие ошибки чаще всего совершают начинающие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70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Цели Kotlin style guide </a:t>
            </a:r>
            <a:endParaRPr b="1"/>
          </a:p>
        </p:txBody>
      </p:sp>
      <p:sp>
        <p:nvSpPr>
          <p:cNvPr id="1668" name="Google Shape;1668;p170"/>
          <p:cNvSpPr txBox="1"/>
          <p:nvPr>
            <p:ph idx="1" type="body"/>
          </p:nvPr>
        </p:nvSpPr>
        <p:spPr>
          <a:xfrm>
            <a:off x="364457" y="1811518"/>
            <a:ext cx="2485527" cy="465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Все разработчики в команде пишут код в одном стиле, что упрощает чтение и поддержку.</a:t>
            </a:r>
            <a:endParaRPr/>
          </a:p>
        </p:txBody>
      </p:sp>
      <p:sp>
        <p:nvSpPr>
          <p:cNvPr id="1669" name="Google Shape;1669;p170"/>
          <p:cNvSpPr txBox="1"/>
          <p:nvPr>
            <p:ph idx="2" type="body"/>
          </p:nvPr>
        </p:nvSpPr>
        <p:spPr>
          <a:xfrm>
            <a:off x="6286998" y="20401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Некоторые правила напрямую влияют на работу приложения. Например, использование const val для констант вместо val.</a:t>
            </a:r>
            <a:endParaRPr/>
          </a:p>
        </p:txBody>
      </p:sp>
      <p:sp>
        <p:nvSpPr>
          <p:cNvPr id="1670" name="Google Shape;1670;p170"/>
          <p:cNvSpPr txBox="1"/>
          <p:nvPr>
            <p:ph idx="3" type="body"/>
          </p:nvPr>
        </p:nvSpPr>
        <p:spPr>
          <a:xfrm>
            <a:off x="364457" y="1473124"/>
            <a:ext cx="2485527" cy="2492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Единообразие кода</a:t>
            </a:r>
            <a:endParaRPr b="1"/>
          </a:p>
        </p:txBody>
      </p:sp>
      <p:sp>
        <p:nvSpPr>
          <p:cNvPr id="1671" name="Google Shape;1671;p170"/>
          <p:cNvSpPr txBox="1"/>
          <p:nvPr>
            <p:ph idx="4" type="body"/>
          </p:nvPr>
        </p:nvSpPr>
        <p:spPr>
          <a:xfrm>
            <a:off x="6286998" y="1473124"/>
            <a:ext cx="2485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Оптимизация производительности</a:t>
            </a:r>
            <a:endParaRPr b="1"/>
          </a:p>
        </p:txBody>
      </p:sp>
      <p:sp>
        <p:nvSpPr>
          <p:cNvPr id="1672" name="Google Shape;1672;p170"/>
          <p:cNvSpPr txBox="1"/>
          <p:nvPr>
            <p:ph idx="5" type="body"/>
          </p:nvPr>
        </p:nvSpPr>
        <p:spPr>
          <a:xfrm>
            <a:off x="364457" y="3689060"/>
            <a:ext cx="2485527" cy="465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Четкие правила помогают избегать антипаттернов и потенциальных багов.</a:t>
            </a:r>
            <a:endParaRPr/>
          </a:p>
        </p:txBody>
      </p:sp>
      <p:sp>
        <p:nvSpPr>
          <p:cNvPr id="1673" name="Google Shape;1673;p170"/>
          <p:cNvSpPr txBox="1"/>
          <p:nvPr>
            <p:ph idx="6" type="body"/>
          </p:nvPr>
        </p:nvSpPr>
        <p:spPr>
          <a:xfrm>
            <a:off x="6286998" y="3689060"/>
            <a:ext cx="2485527" cy="465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Новые члены команды быстрее вникают в проект благодаря понятным правилам.</a:t>
            </a:r>
            <a:endParaRPr/>
          </a:p>
        </p:txBody>
      </p:sp>
      <p:sp>
        <p:nvSpPr>
          <p:cNvPr id="1674" name="Google Shape;1674;p170"/>
          <p:cNvSpPr txBox="1"/>
          <p:nvPr>
            <p:ph idx="7" type="body"/>
          </p:nvPr>
        </p:nvSpPr>
        <p:spPr>
          <a:xfrm>
            <a:off x="364457" y="3350665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Меньше ошибок</a:t>
            </a:r>
            <a:endParaRPr b="1"/>
          </a:p>
        </p:txBody>
      </p:sp>
      <p:sp>
        <p:nvSpPr>
          <p:cNvPr id="1675" name="Google Shape;1675;p170"/>
          <p:cNvSpPr txBox="1"/>
          <p:nvPr>
            <p:ph idx="8" type="body"/>
          </p:nvPr>
        </p:nvSpPr>
        <p:spPr>
          <a:xfrm>
            <a:off x="6286998" y="3350665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Легче адаптация</a:t>
            </a:r>
            <a:endParaRPr/>
          </a:p>
        </p:txBody>
      </p:sp>
      <p:sp>
        <p:nvSpPr>
          <p:cNvPr id="1676" name="Google Shape;1676;p170"/>
          <p:cNvSpPr txBox="1"/>
          <p:nvPr>
            <p:ph idx="9" type="body"/>
          </p:nvPr>
        </p:nvSpPr>
        <p:spPr>
          <a:xfrm>
            <a:off x="3328214" y="1811519"/>
            <a:ext cx="2148661" cy="2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Ревьюверы тратят меньше времени на стилевые правки и фокусируются на логике. Стандартизированные отступы, именование и структура делают различия в коде очевидными.</a:t>
            </a:r>
            <a:endParaRPr/>
          </a:p>
        </p:txBody>
      </p:sp>
      <p:sp>
        <p:nvSpPr>
          <p:cNvPr id="1677" name="Google Shape;1677;p170"/>
          <p:cNvSpPr txBox="1"/>
          <p:nvPr>
            <p:ph idx="13" type="body"/>
          </p:nvPr>
        </p:nvSpPr>
        <p:spPr>
          <a:xfrm>
            <a:off x="3328225" y="1473125"/>
            <a:ext cx="2624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Проще</a:t>
            </a:r>
            <a:r>
              <a:rPr lang="ru"/>
              <a:t> code review</a:t>
            </a:r>
            <a:endParaRPr b="1"/>
          </a:p>
        </p:txBody>
      </p:sp>
      <p:sp>
        <p:nvSpPr>
          <p:cNvPr id="1678" name="Google Shape;1678;p17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71"/>
          <p:cNvSpPr/>
          <p:nvPr/>
        </p:nvSpPr>
        <p:spPr>
          <a:xfrm>
            <a:off x="301700" y="2420900"/>
            <a:ext cx="2485500" cy="43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4" name="Google Shape;1684;p171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Именование в Kotlin</a:t>
            </a:r>
            <a:endParaRPr b="1"/>
          </a:p>
        </p:txBody>
      </p:sp>
      <p:sp>
        <p:nvSpPr>
          <p:cNvPr id="1685" name="Google Shape;1685;p171"/>
          <p:cNvSpPr txBox="1"/>
          <p:nvPr>
            <p:ph idx="1" type="body"/>
          </p:nvPr>
        </p:nvSpPr>
        <p:spPr>
          <a:xfrm>
            <a:off x="3328214" y="1479289"/>
            <a:ext cx="2485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Классы и интерфейсы —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с Заглавной буквы</a:t>
            </a:r>
            <a:endParaRPr b="1"/>
          </a:p>
        </p:txBody>
      </p:sp>
      <p:sp>
        <p:nvSpPr>
          <p:cNvPr id="1686" name="Google Shape;1686;p171"/>
          <p:cNvSpPr txBox="1"/>
          <p:nvPr>
            <p:ph idx="2" type="body"/>
          </p:nvPr>
        </p:nvSpPr>
        <p:spPr>
          <a:xfrm>
            <a:off x="364457" y="1479289"/>
            <a:ext cx="2485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"/>
              <a:t>Переменные и функции — </a:t>
            </a:r>
            <a:r>
              <a:rPr lang="ru">
                <a:highlight>
                  <a:schemeClr val="lt2"/>
                </a:highlight>
              </a:rPr>
              <a:t>camelCase</a:t>
            </a:r>
            <a:endParaRPr b="1">
              <a:highlight>
                <a:schemeClr val="lt2"/>
              </a:highlight>
            </a:endParaRPr>
          </a:p>
        </p:txBody>
      </p:sp>
      <p:sp>
        <p:nvSpPr>
          <p:cNvPr id="1687" name="Google Shape;1687;p171"/>
          <p:cNvSpPr txBox="1"/>
          <p:nvPr>
            <p:ph idx="3" type="body"/>
          </p:nvPr>
        </p:nvSpPr>
        <p:spPr>
          <a:xfrm>
            <a:off x="6286998" y="1479289"/>
            <a:ext cx="2485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Константы — ЗАГЛАВНЫМИ, слова через _</a:t>
            </a:r>
            <a:endParaRPr b="1"/>
          </a:p>
        </p:txBody>
      </p:sp>
      <p:sp>
        <p:nvSpPr>
          <p:cNvPr id="1688" name="Google Shape;1688;p171"/>
          <p:cNvSpPr txBox="1"/>
          <p:nvPr>
            <p:ph idx="5" type="body"/>
          </p:nvPr>
        </p:nvSpPr>
        <p:spPr>
          <a:xfrm>
            <a:off x="335000" y="2449679"/>
            <a:ext cx="2485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r>
              <a:rPr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ru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"Alice"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calculateTotalPrice</a:t>
            </a:r>
            <a:r>
              <a:rPr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 {...}</a:t>
            </a:r>
            <a:endParaRPr sz="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89" name="Google Shape;1689;p17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1"/>
          <p:cNvSpPr txBox="1"/>
          <p:nvPr>
            <p:ph idx="5" type="body"/>
          </p:nvPr>
        </p:nvSpPr>
        <p:spPr>
          <a:xfrm>
            <a:off x="3311000" y="2449679"/>
            <a:ext cx="2485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UserRepository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ClickListener</a:t>
            </a:r>
            <a:endParaRPr b="1" sz="10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000"/>
          </a:p>
        </p:txBody>
      </p:sp>
      <p:sp>
        <p:nvSpPr>
          <p:cNvPr id="1691" name="Google Shape;1691;p171"/>
          <p:cNvSpPr txBox="1"/>
          <p:nvPr>
            <p:ph idx="5" type="body"/>
          </p:nvPr>
        </p:nvSpPr>
        <p:spPr>
          <a:xfrm>
            <a:off x="6298500" y="2449679"/>
            <a:ext cx="2485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494949"/>
                </a:solidFill>
                <a:latin typeface="Roboto"/>
                <a:ea typeface="Roboto"/>
                <a:cs typeface="Roboto"/>
                <a:sym typeface="Roboto"/>
              </a:rPr>
              <a:t>​​</a:t>
            </a:r>
            <a:r>
              <a:rPr b="1" lang="ru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1"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MAX_RETRY_COUNT</a:t>
            </a:r>
            <a:r>
              <a:rPr b="1"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1"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1"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API_ENDPOINT</a:t>
            </a:r>
            <a:r>
              <a:rPr b="1"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ru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" sz="1000" u="sng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https://api.example.com</a:t>
            </a:r>
            <a:r>
              <a:rPr b="1" lang="ru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 sz="10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2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Примеры</a:t>
            </a:r>
            <a:endParaRPr b="1"/>
          </a:p>
        </p:txBody>
      </p:sp>
      <p:graphicFrame>
        <p:nvGraphicFramePr>
          <p:cNvPr id="1698" name="Google Shape;1698;p172"/>
          <p:cNvGraphicFramePr/>
          <p:nvPr/>
        </p:nvGraphicFramePr>
        <p:xfrm>
          <a:off x="231107" y="12215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{40EAC241-2761-463A-B6BA-67B5D711390C}</a:tableStyleId>
              </a:tblPr>
              <a:tblGrid>
                <a:gridCol w="3069100"/>
                <a:gridCol w="2809375"/>
                <a:gridCol w="2809375"/>
              </a:tblGrid>
              <a:tr h="273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Контекст</a:t>
                      </a:r>
                      <a:endParaRPr sz="1100"/>
                    </a:p>
                  </a:txBody>
                  <a:tcPr marT="0" marB="0" marR="32675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Плохо</a:t>
                      </a:r>
                      <a:endParaRPr sz="1100"/>
                    </a:p>
                  </a:txBody>
                  <a:tcPr marT="0" marB="0" marR="1620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Хорошо</a:t>
                      </a:r>
                      <a:endParaRPr sz="1100"/>
                    </a:p>
                  </a:txBody>
                  <a:tcPr marT="0" marB="0" marR="1620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85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Переменная</a:t>
                      </a:r>
                      <a:endParaRPr sz="1100"/>
                    </a:p>
                  </a:txBody>
                  <a:tcPr marT="58400" marB="58400" marR="584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 a = 10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 itemCount = 10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85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427"/>
                        </a:buClr>
                        <a:buSzPts val="9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Функция</a:t>
                      </a:r>
                      <a:endParaRPr sz="1100"/>
                    </a:p>
                  </a:txBody>
                  <a:tcPr marT="58400" marB="58400" marR="584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 proc()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 processOrder()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</a:tr>
              <a:tr h="685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427"/>
                        </a:buClr>
                        <a:buSzPts val="9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Класс</a:t>
                      </a:r>
                      <a:endParaRPr sz="1100"/>
                    </a:p>
                  </a:txBody>
                  <a:tcPr marT="58400" marB="58400" marR="584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 data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 UserData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85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6427"/>
                        </a:buClr>
                        <a:buSzPts val="9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Булево значение</a:t>
                      </a:r>
                      <a:endParaRPr sz="1100"/>
                    </a:p>
                  </a:txBody>
                  <a:tcPr marT="58400" marB="58400" marR="584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 open = true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 isOpen = true</a:t>
                      </a:r>
                      <a:endParaRPr sz="1100"/>
                    </a:p>
                  </a:txBody>
                  <a:tcPr marT="16325" marB="16325" marR="162000" marL="81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D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6F6"/>
                    </a:solidFill>
                  </a:tcPr>
                </a:tc>
              </a:tr>
            </a:tbl>
          </a:graphicData>
        </a:graphic>
      </p:graphicFrame>
      <p:sp>
        <p:nvSpPr>
          <p:cNvPr id="1699" name="Google Shape;1699;p17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73"/>
          <p:cNvSpPr txBox="1"/>
          <p:nvPr>
            <p:ph type="title"/>
          </p:nvPr>
        </p:nvSpPr>
        <p:spPr>
          <a:xfrm>
            <a:off x="231098" y="222650"/>
            <a:ext cx="8683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Отступы: 4 пробела на уровень вложенности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(не табы)</a:t>
            </a:r>
            <a:endParaRPr b="1"/>
          </a:p>
        </p:txBody>
      </p:sp>
      <p:sp>
        <p:nvSpPr>
          <p:cNvPr id="1705" name="Google Shape;1705;p17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6" name="Google Shape;1706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350" y="1130600"/>
            <a:ext cx="7163291" cy="38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74"/>
          <p:cNvSpPr txBox="1"/>
          <p:nvPr>
            <p:ph type="title"/>
          </p:nvPr>
        </p:nvSpPr>
        <p:spPr>
          <a:xfrm>
            <a:off x="231098" y="222650"/>
            <a:ext cx="8683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Фигурные скобки: </a:t>
            </a:r>
            <a:r>
              <a:rPr lang="ru">
                <a:highlight>
                  <a:schemeClr val="lt2"/>
                </a:highlight>
              </a:rPr>
              <a:t>{</a:t>
            </a:r>
            <a:r>
              <a:rPr lang="ru"/>
              <a:t> на той же строке, что и объявление / </a:t>
            </a:r>
            <a:r>
              <a:rPr lang="ru">
                <a:highlight>
                  <a:schemeClr val="lt2"/>
                </a:highlight>
              </a:rPr>
              <a:t>}</a:t>
            </a:r>
            <a:r>
              <a:rPr lang="ru"/>
              <a:t> на отдельной строке</a:t>
            </a:r>
            <a:endParaRPr/>
          </a:p>
        </p:txBody>
      </p:sp>
      <p:sp>
        <p:nvSpPr>
          <p:cNvPr id="1712" name="Google Shape;1712;p17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75" y="1544800"/>
            <a:ext cx="660082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5"/>
          <p:cNvSpPr txBox="1"/>
          <p:nvPr>
            <p:ph type="title"/>
          </p:nvPr>
        </p:nvSpPr>
        <p:spPr>
          <a:xfrm>
            <a:off x="231098" y="222650"/>
            <a:ext cx="8683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Если параметры/аргументы не помещаются в одну строку:</a:t>
            </a:r>
            <a:endParaRPr/>
          </a:p>
        </p:txBody>
      </p:sp>
      <p:sp>
        <p:nvSpPr>
          <p:cNvPr id="1719" name="Google Shape;1719;p17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0" name="Google Shape;1720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750" y="1271575"/>
            <a:ext cx="70485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76"/>
          <p:cNvSpPr txBox="1"/>
          <p:nvPr>
            <p:ph type="title"/>
          </p:nvPr>
        </p:nvSpPr>
        <p:spPr>
          <a:xfrm>
            <a:off x="231098" y="222650"/>
            <a:ext cx="8683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Цепочки вызовов (chaining): перенос на новую строку с отступом</a:t>
            </a:r>
            <a:endParaRPr/>
          </a:p>
        </p:txBody>
      </p:sp>
      <p:sp>
        <p:nvSpPr>
          <p:cNvPr id="1726" name="Google Shape;1726;p17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7" name="Google Shape;1727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88" y="1381125"/>
            <a:ext cx="69056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77"/>
          <p:cNvSpPr/>
          <p:nvPr/>
        </p:nvSpPr>
        <p:spPr>
          <a:xfrm>
            <a:off x="345825" y="653900"/>
            <a:ext cx="1272900" cy="125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77"/>
          <p:cNvSpPr txBox="1"/>
          <p:nvPr>
            <p:ph type="title"/>
          </p:nvPr>
        </p:nvSpPr>
        <p:spPr>
          <a:xfrm>
            <a:off x="550771" y="1712184"/>
            <a:ext cx="83682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"/>
              <a:t>Вы можете не соглашаться с правилами, но если они приняты в проекте — следуйте им</a:t>
            </a:r>
            <a:r>
              <a:rPr lang="ru"/>
              <a:t>»</a:t>
            </a:r>
            <a:endParaRPr/>
          </a:p>
        </p:txBody>
      </p:sp>
      <p:sp>
        <p:nvSpPr>
          <p:cNvPr id="1734" name="Google Shape;1734;p177"/>
          <p:cNvSpPr txBox="1"/>
          <p:nvPr>
            <p:ph idx="1" type="body"/>
          </p:nvPr>
        </p:nvSpPr>
        <p:spPr>
          <a:xfrm>
            <a:off x="590717" y="978116"/>
            <a:ext cx="1576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"/>
              <a:t>Роберт Мартин</a:t>
            </a:r>
            <a:r>
              <a:rPr lang="ru"/>
              <a:t> </a:t>
            </a:r>
            <a:br>
              <a:rPr lang="ru"/>
            </a:br>
            <a:endParaRPr>
              <a:solidFill>
                <a:srgbClr val="7F7F7F"/>
              </a:solidFill>
            </a:endParaRPr>
          </a:p>
        </p:txBody>
      </p:sp>
      <p:sp>
        <p:nvSpPr>
          <p:cNvPr id="1735" name="Google Shape;1735;p177"/>
          <p:cNvSpPr txBox="1"/>
          <p:nvPr/>
        </p:nvSpPr>
        <p:spPr>
          <a:xfrm>
            <a:off x="205592" y="1904906"/>
            <a:ext cx="51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0" i="0" lang="ru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endParaRPr sz="1100"/>
          </a:p>
        </p:txBody>
      </p:sp>
      <p:sp>
        <p:nvSpPr>
          <p:cNvPr id="1736" name="Google Shape;1736;p17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8"/>
          <p:cNvSpPr txBox="1"/>
          <p:nvPr>
            <p:ph type="title"/>
          </p:nvPr>
        </p:nvSpPr>
        <p:spPr>
          <a:xfrm>
            <a:off x="546821" y="2131609"/>
            <a:ext cx="8368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"/>
              <a:t>Давайте потренируемся</a:t>
            </a:r>
            <a:endParaRPr/>
          </a:p>
        </p:txBody>
      </p:sp>
      <p:sp>
        <p:nvSpPr>
          <p:cNvPr id="1742" name="Google Shape;1742;p17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43" name="Google Shape;1743;p178"/>
          <p:cNvSpPr/>
          <p:nvPr/>
        </p:nvSpPr>
        <p:spPr>
          <a:xfrm>
            <a:off x="456025" y="770025"/>
            <a:ext cx="1196100" cy="119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79"/>
          <p:cNvSpPr txBox="1"/>
          <p:nvPr>
            <p:ph type="title"/>
          </p:nvPr>
        </p:nvSpPr>
        <p:spPr>
          <a:xfrm>
            <a:off x="231098" y="222650"/>
            <a:ext cx="8683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Что в этом коде может пойти не так?</a:t>
            </a:r>
            <a:endParaRPr/>
          </a:p>
        </p:txBody>
      </p:sp>
      <p:sp>
        <p:nvSpPr>
          <p:cNvPr id="1749" name="Google Shape;1749;p17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0" name="Google Shape;175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453" y="1464350"/>
            <a:ext cx="5777100" cy="23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3"/>
          <p:cNvSpPr txBox="1"/>
          <p:nvPr>
            <p:ph type="title"/>
          </p:nvPr>
        </p:nvSpPr>
        <p:spPr>
          <a:xfrm>
            <a:off x="546821" y="2131609"/>
            <a:ext cx="8368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"/>
              <a:t>Точка входа программы</a:t>
            </a:r>
            <a:endParaRPr/>
          </a:p>
        </p:txBody>
      </p:sp>
      <p:sp>
        <p:nvSpPr>
          <p:cNvPr id="1504" name="Google Shape;1504;p15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05" name="Google Shape;1505;p153"/>
          <p:cNvSpPr/>
          <p:nvPr/>
        </p:nvSpPr>
        <p:spPr>
          <a:xfrm>
            <a:off x="456025" y="770025"/>
            <a:ext cx="1196100" cy="119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80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Ответ</a:t>
            </a:r>
            <a:endParaRPr b="1"/>
          </a:p>
        </p:txBody>
      </p:sp>
      <p:sp>
        <p:nvSpPr>
          <p:cNvPr id="1756" name="Google Shape;1756;p180"/>
          <p:cNvSpPr txBox="1"/>
          <p:nvPr>
            <p:ph idx="1" type="body"/>
          </p:nvPr>
        </p:nvSpPr>
        <p:spPr>
          <a:xfrm>
            <a:off x="4793563" y="1522538"/>
            <a:ext cx="2754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Этот код не вызовет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ошибку</a:t>
            </a:r>
            <a:endParaRPr/>
          </a:p>
        </p:txBody>
      </p:sp>
      <p:sp>
        <p:nvSpPr>
          <p:cNvPr id="1757" name="Google Shape;1757;p180"/>
          <p:cNvSpPr txBox="1"/>
          <p:nvPr>
            <p:ph idx="2" type="body"/>
          </p:nvPr>
        </p:nvSpPr>
        <p:spPr>
          <a:xfrm>
            <a:off x="450181" y="1522538"/>
            <a:ext cx="2754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В чём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ошибка?</a:t>
            </a:r>
            <a:endParaRPr/>
          </a:p>
        </p:txBody>
      </p:sp>
      <p:sp>
        <p:nvSpPr>
          <p:cNvPr id="1758" name="Google Shape;1758;p180"/>
          <p:cNvSpPr txBox="1"/>
          <p:nvPr>
            <p:ph idx="3" type="body"/>
          </p:nvPr>
        </p:nvSpPr>
        <p:spPr>
          <a:xfrm>
            <a:off x="450181" y="2126257"/>
            <a:ext cx="2754272" cy="2794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Изначально переменная number определена как неизменяемая (val) . Поэтому присвоить number новое значение нельзя. Компилятор выдаст ошибку.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59" name="Google Shape;1759;p180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0" name="Google Shape;1760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76" y="2126248"/>
            <a:ext cx="3703100" cy="14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81"/>
          <p:cNvSpPr txBox="1"/>
          <p:nvPr>
            <p:ph type="title"/>
          </p:nvPr>
        </p:nvSpPr>
        <p:spPr>
          <a:xfrm>
            <a:off x="231098" y="222650"/>
            <a:ext cx="8683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Будет ли скомпилирован такой код?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Что не так с точки зрения style guide?</a:t>
            </a:r>
            <a:endParaRPr/>
          </a:p>
        </p:txBody>
      </p:sp>
      <p:sp>
        <p:nvSpPr>
          <p:cNvPr id="1766" name="Google Shape;1766;p181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7" name="Google Shape;17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267" y="1836280"/>
            <a:ext cx="5987474" cy="214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82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Ответ</a:t>
            </a:r>
            <a:endParaRPr b="1"/>
          </a:p>
        </p:txBody>
      </p:sp>
      <p:sp>
        <p:nvSpPr>
          <p:cNvPr id="1773" name="Google Shape;1773;p182"/>
          <p:cNvSpPr txBox="1"/>
          <p:nvPr>
            <p:ph idx="1" type="body"/>
          </p:nvPr>
        </p:nvSpPr>
        <p:spPr>
          <a:xfrm>
            <a:off x="4793563" y="1522538"/>
            <a:ext cx="2754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Более оптимальный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вариант</a:t>
            </a:r>
            <a:endParaRPr/>
          </a:p>
        </p:txBody>
      </p:sp>
      <p:sp>
        <p:nvSpPr>
          <p:cNvPr id="1774" name="Google Shape;1774;p182"/>
          <p:cNvSpPr txBox="1"/>
          <p:nvPr>
            <p:ph idx="2" type="body"/>
          </p:nvPr>
        </p:nvSpPr>
        <p:spPr>
          <a:xfrm>
            <a:off x="450181" y="1522538"/>
            <a:ext cx="2754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В чём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ошибка?</a:t>
            </a:r>
            <a:endParaRPr/>
          </a:p>
        </p:txBody>
      </p:sp>
      <p:sp>
        <p:nvSpPr>
          <p:cNvPr id="1775" name="Google Shape;1775;p182"/>
          <p:cNvSpPr txBox="1"/>
          <p:nvPr>
            <p:ph idx="3" type="body"/>
          </p:nvPr>
        </p:nvSpPr>
        <p:spPr>
          <a:xfrm>
            <a:off x="450181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Компилятор пропустит такой код, он будет выполнен.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Но с точки зрения style guide здесь 2 ошибки: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Наименование функции содержит два слова, а значит стоило назвать её, используя camelCase стиль </a:t>
            </a:r>
            <a:r>
              <a:rPr lang="ru">
                <a:highlight>
                  <a:schemeClr val="lt2"/>
                </a:highlight>
              </a:rPr>
              <a:t>fun sampleExample()</a:t>
            </a:r>
            <a:endParaRPr>
              <a:highlight>
                <a:schemeClr val="lt2"/>
              </a:highlight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Название</a:t>
            </a:r>
            <a:r>
              <a:rPr lang="ru"/>
              <a:t> переменной MyCount правильнее начать с прописной буквы — myCount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76" name="Google Shape;1776;p182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7" name="Google Shape;1777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982" y="2126238"/>
            <a:ext cx="34290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83"/>
          <p:cNvSpPr txBox="1"/>
          <p:nvPr>
            <p:ph type="title"/>
          </p:nvPr>
        </p:nvSpPr>
        <p:spPr>
          <a:xfrm>
            <a:off x="231098" y="222650"/>
            <a:ext cx="8683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Будет ли скомпилирован такой код? </a:t>
            </a:r>
            <a:endParaRPr/>
          </a:p>
        </p:txBody>
      </p:sp>
      <p:sp>
        <p:nvSpPr>
          <p:cNvPr id="1783" name="Google Shape;1783;p183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4" name="Google Shape;178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63" y="1654650"/>
            <a:ext cx="5895875" cy="24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84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Ответ</a:t>
            </a:r>
            <a:endParaRPr b="1"/>
          </a:p>
        </p:txBody>
      </p:sp>
      <p:sp>
        <p:nvSpPr>
          <p:cNvPr id="1790" name="Google Shape;1790;p184"/>
          <p:cNvSpPr txBox="1"/>
          <p:nvPr>
            <p:ph idx="1" type="body"/>
          </p:nvPr>
        </p:nvSpPr>
        <p:spPr>
          <a:xfrm>
            <a:off x="4793563" y="1522538"/>
            <a:ext cx="2754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Это код сработает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корректно </a:t>
            </a:r>
            <a:endParaRPr/>
          </a:p>
        </p:txBody>
      </p:sp>
      <p:sp>
        <p:nvSpPr>
          <p:cNvPr id="1791" name="Google Shape;1791;p184"/>
          <p:cNvSpPr txBox="1"/>
          <p:nvPr>
            <p:ph idx="2" type="body"/>
          </p:nvPr>
        </p:nvSpPr>
        <p:spPr>
          <a:xfrm>
            <a:off x="450181" y="1522538"/>
            <a:ext cx="2754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В чём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ошибка?</a:t>
            </a:r>
            <a:endParaRPr/>
          </a:p>
        </p:txBody>
      </p:sp>
      <p:sp>
        <p:nvSpPr>
          <p:cNvPr id="1792" name="Google Shape;1792;p184"/>
          <p:cNvSpPr txBox="1"/>
          <p:nvPr>
            <p:ph idx="3" type="body"/>
          </p:nvPr>
        </p:nvSpPr>
        <p:spPr>
          <a:xfrm>
            <a:off x="450181" y="2126257"/>
            <a:ext cx="2754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Ошибки нет. В предыдущем примере компилятор выдаст ошибку компиляции(const объявлена внутри функции).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93" name="Google Shape;1793;p18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4" name="Google Shape;1794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75" y="2126250"/>
            <a:ext cx="3702375" cy="15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8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00" name="Google Shape;1800;p185"/>
          <p:cNvSpPr txBox="1"/>
          <p:nvPr>
            <p:ph type="title"/>
          </p:nvPr>
        </p:nvSpPr>
        <p:spPr>
          <a:xfrm>
            <a:off x="231107" y="222647"/>
            <a:ext cx="8683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О чём мы поговорили:</a:t>
            </a:r>
            <a:endParaRPr b="1"/>
          </a:p>
        </p:txBody>
      </p:sp>
      <p:sp>
        <p:nvSpPr>
          <p:cNvPr id="1801" name="Google Shape;1801;p185"/>
          <p:cNvSpPr txBox="1"/>
          <p:nvPr>
            <p:ph idx="1" type="body"/>
          </p:nvPr>
        </p:nvSpPr>
        <p:spPr>
          <a:xfrm>
            <a:off x="231107" y="1221585"/>
            <a:ext cx="39924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Kotlin-программа всегда начинается с точки входа — функции main()</a:t>
            </a:r>
            <a:endParaRPr/>
          </a:p>
          <a:p>
            <a:pPr indent="0" lvl="0" marL="127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Переменные хранят ссылки на данные в памяти</a:t>
            </a:r>
            <a:endParaRPr/>
          </a:p>
          <a:p>
            <a:pPr indent="0" lvl="0" marL="127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val — неизменяемая ссылка, var — изменяемая</a:t>
            </a:r>
            <a:endParaRPr/>
          </a:p>
          <a:p>
            <a:pPr indent="0" lvl="0" marL="127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const val — константа времени компиляции</a:t>
            </a:r>
            <a:endParaRPr/>
          </a:p>
          <a:p>
            <a:pPr indent="0" lvl="0" marL="127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4500" lvl="0" marL="165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"/>
              <a:t>Следование Kotlin Style Guide повышает качество и читаемость кода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86"/>
          <p:cNvSpPr txBox="1"/>
          <p:nvPr>
            <p:ph type="title"/>
          </p:nvPr>
        </p:nvSpPr>
        <p:spPr>
          <a:xfrm>
            <a:off x="193529" y="2490722"/>
            <a:ext cx="65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ru"/>
              <a:t>Спасибо </a:t>
            </a:r>
            <a:br>
              <a:rPr lang="ru"/>
            </a:br>
            <a:r>
              <a:rPr lang="ru"/>
              <a:t>за внимание</a:t>
            </a:r>
            <a:endParaRPr/>
          </a:p>
        </p:txBody>
      </p:sp>
      <p:sp>
        <p:nvSpPr>
          <p:cNvPr id="1807" name="Google Shape;1807;p186"/>
          <p:cNvSpPr/>
          <p:nvPr/>
        </p:nvSpPr>
        <p:spPr>
          <a:xfrm>
            <a:off x="220750" y="4260500"/>
            <a:ext cx="2354700" cy="294300"/>
          </a:xfrm>
          <a:prstGeom prst="rect">
            <a:avLst/>
          </a:prstGeom>
          <a:solidFill>
            <a:srgbClr val="FFFFFE"/>
          </a:solidFill>
          <a:ln cap="flat" cmpd="sng" w="9525">
            <a:solidFill>
              <a:srgbClr val="FFFF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54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Главное о точке входа</a:t>
            </a:r>
            <a:endParaRPr b="1"/>
          </a:p>
        </p:txBody>
      </p:sp>
      <p:sp>
        <p:nvSpPr>
          <p:cNvPr id="1511" name="Google Shape;1511;p154"/>
          <p:cNvSpPr txBox="1"/>
          <p:nvPr>
            <p:ph idx="1" type="body"/>
          </p:nvPr>
        </p:nvSpPr>
        <p:spPr>
          <a:xfrm>
            <a:off x="364457" y="18115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b="1" lang="ru"/>
              <a:t>Точка входа (англ. entry point)</a:t>
            </a:r>
            <a:r>
              <a:rPr lang="ru"/>
              <a:t> — это место в программе, с которого начинается ее выполнение.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12" name="Google Shape;1512;p154"/>
          <p:cNvSpPr txBox="1"/>
          <p:nvPr>
            <p:ph idx="2" type="body"/>
          </p:nvPr>
        </p:nvSpPr>
        <p:spPr>
          <a:xfrm>
            <a:off x="6286998" y="1811519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 sz="1100">
                <a:solidFill>
                  <a:srgbClr val="000000"/>
                </a:solidFill>
              </a:rPr>
              <a:t>В </a:t>
            </a:r>
            <a:r>
              <a:rPr b="1" lang="ru" sz="1100"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main()</a:t>
            </a:r>
            <a:r>
              <a:rPr lang="ru" sz="1100">
                <a:solidFill>
                  <a:srgbClr val="000000"/>
                </a:solidFill>
              </a:rPr>
              <a:t> можно передавать аргументы и использовать их в программе</a:t>
            </a:r>
            <a:r>
              <a:rPr lang="ru"/>
              <a:t>.</a:t>
            </a:r>
            <a:endParaRPr/>
          </a:p>
        </p:txBody>
      </p:sp>
      <p:sp>
        <p:nvSpPr>
          <p:cNvPr id="1513" name="Google Shape;1513;p154"/>
          <p:cNvSpPr txBox="1"/>
          <p:nvPr>
            <p:ph idx="3" type="body"/>
          </p:nvPr>
        </p:nvSpPr>
        <p:spPr>
          <a:xfrm>
            <a:off x="364457" y="14731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ru"/>
              <a:t>01</a:t>
            </a:r>
            <a:endParaRPr b="1"/>
          </a:p>
        </p:txBody>
      </p:sp>
      <p:sp>
        <p:nvSpPr>
          <p:cNvPr id="1514" name="Google Shape;1514;p154"/>
          <p:cNvSpPr txBox="1"/>
          <p:nvPr>
            <p:ph idx="4" type="body"/>
          </p:nvPr>
        </p:nvSpPr>
        <p:spPr>
          <a:xfrm>
            <a:off x="6286998" y="1473124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ru"/>
              <a:t>04</a:t>
            </a:r>
            <a:endParaRPr b="1"/>
          </a:p>
        </p:txBody>
      </p:sp>
      <p:sp>
        <p:nvSpPr>
          <p:cNvPr id="1515" name="Google Shape;1515;p154"/>
          <p:cNvSpPr txBox="1"/>
          <p:nvPr>
            <p:ph idx="5" type="body"/>
          </p:nvPr>
        </p:nvSpPr>
        <p:spPr>
          <a:xfrm>
            <a:off x="364457" y="3689060"/>
            <a:ext cx="248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В Kotlin точка входа </a:t>
            </a:r>
            <a:r>
              <a:rPr b="1" lang="ru"/>
              <a:t>определяется функцией </a:t>
            </a:r>
            <a:r>
              <a:rPr b="1" lang="ru">
                <a:highlight>
                  <a:schemeClr val="lt2"/>
                </a:highlight>
              </a:rPr>
              <a:t>main()</a:t>
            </a:r>
            <a:r>
              <a:rPr lang="ru"/>
              <a:t>.</a:t>
            </a:r>
            <a:endParaRPr/>
          </a:p>
        </p:txBody>
      </p:sp>
      <p:sp>
        <p:nvSpPr>
          <p:cNvPr id="1516" name="Google Shape;1516;p154"/>
          <p:cNvSpPr txBox="1"/>
          <p:nvPr>
            <p:ph idx="7" type="body"/>
          </p:nvPr>
        </p:nvSpPr>
        <p:spPr>
          <a:xfrm>
            <a:off x="364457" y="3350665"/>
            <a:ext cx="248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ru"/>
              <a:t>02</a:t>
            </a:r>
            <a:endParaRPr b="1"/>
          </a:p>
        </p:txBody>
      </p:sp>
      <p:sp>
        <p:nvSpPr>
          <p:cNvPr id="1517" name="Google Shape;1517;p154"/>
          <p:cNvSpPr txBox="1"/>
          <p:nvPr>
            <p:ph idx="9" type="body"/>
          </p:nvPr>
        </p:nvSpPr>
        <p:spPr>
          <a:xfrm>
            <a:off x="3328214" y="1811519"/>
            <a:ext cx="21486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b="1" lang="ru"/>
              <a:t>Компилятор</a:t>
            </a:r>
            <a:r>
              <a:rPr lang="ru"/>
              <a:t> Kotlin </a:t>
            </a:r>
            <a:r>
              <a:rPr b="1" lang="ru"/>
              <a:t>ищет функцию </a:t>
            </a:r>
            <a:r>
              <a:rPr b="1" lang="ru">
                <a:highlight>
                  <a:schemeClr val="lt2"/>
                </a:highlight>
              </a:rPr>
              <a:t>main()</a:t>
            </a:r>
            <a:r>
              <a:rPr lang="ru"/>
              <a:t>при компиляции. Если функция найдена, её </a:t>
            </a:r>
            <a:r>
              <a:rPr b="1" lang="ru"/>
              <a:t>код становится первым</a:t>
            </a:r>
            <a:r>
              <a:rPr lang="ru"/>
              <a:t> выполняемым блоком в программе.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18" name="Google Shape;1518;p154"/>
          <p:cNvSpPr txBox="1"/>
          <p:nvPr>
            <p:ph idx="13" type="body"/>
          </p:nvPr>
        </p:nvSpPr>
        <p:spPr>
          <a:xfrm>
            <a:off x="3328214" y="1473124"/>
            <a:ext cx="2148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ru"/>
              <a:t>03</a:t>
            </a:r>
            <a:endParaRPr b="1"/>
          </a:p>
        </p:txBody>
      </p:sp>
      <p:sp>
        <p:nvSpPr>
          <p:cNvPr id="1519" name="Google Shape;1519;p154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20" name="Google Shape;152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50" y="4055609"/>
            <a:ext cx="2121349" cy="67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587" y="2438212"/>
            <a:ext cx="3183788" cy="677550"/>
          </a:xfrm>
          <a:prstGeom prst="rect">
            <a:avLst/>
          </a:prstGeom>
          <a:noFill/>
          <a:ln cap="flat" cmpd="sng" w="28575">
            <a:solidFill>
              <a:srgbClr val="72A7F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55"/>
          <p:cNvSpPr txBox="1"/>
          <p:nvPr>
            <p:ph type="title"/>
          </p:nvPr>
        </p:nvSpPr>
        <p:spPr>
          <a:xfrm>
            <a:off x="546821" y="2131609"/>
            <a:ext cx="8368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"/>
              <a:t>Переменные в Kotlin</a:t>
            </a:r>
            <a:endParaRPr/>
          </a:p>
        </p:txBody>
      </p:sp>
      <p:sp>
        <p:nvSpPr>
          <p:cNvPr id="1527" name="Google Shape;1527;p155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8" name="Google Shape;1528;p155"/>
          <p:cNvSpPr/>
          <p:nvPr/>
        </p:nvSpPr>
        <p:spPr>
          <a:xfrm>
            <a:off x="456025" y="770025"/>
            <a:ext cx="1196100" cy="119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56"/>
          <p:cNvSpPr txBox="1"/>
          <p:nvPr>
            <p:ph type="title"/>
          </p:nvPr>
        </p:nvSpPr>
        <p:spPr>
          <a:xfrm>
            <a:off x="231098" y="222650"/>
            <a:ext cx="8683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Переменные хранятся по адресам памяти в формате HEX</a:t>
            </a:r>
            <a:endParaRPr b="1"/>
          </a:p>
        </p:txBody>
      </p:sp>
      <p:sp>
        <p:nvSpPr>
          <p:cNvPr id="1534" name="Google Shape;1534;p156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5" name="Google Shape;153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737" y="1016850"/>
            <a:ext cx="6850524" cy="39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57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157"/>
          <p:cNvSpPr txBox="1"/>
          <p:nvPr/>
        </p:nvSpPr>
        <p:spPr>
          <a:xfrm>
            <a:off x="311700" y="339025"/>
            <a:ext cx="8520600" cy="4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BCBEC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6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ru" sz="16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Создаём ячейки памяти: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ru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6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6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6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i="1" lang="ru" sz="16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Ячейка 'a' с числом 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ru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6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6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6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i="1" lang="ru" sz="16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Ячейка 'b' с числом 3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i="1" lang="ru" sz="16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Сложение и сохранение в новую ячейку: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ru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6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result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6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" sz="16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i="1" lang="ru" sz="16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Достаём результат из ячейки:</a:t>
            </a:r>
            <a:endParaRPr i="1" sz="1600">
              <a:solidFill>
                <a:srgbClr val="A05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7A7E8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ru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6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"Ответ: $result"</a:t>
            </a: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i="1" lang="ru" sz="16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Выведет: Ответ: 8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58"/>
          <p:cNvSpPr txBox="1"/>
          <p:nvPr>
            <p:ph type="title"/>
          </p:nvPr>
        </p:nvSpPr>
        <p:spPr>
          <a:xfrm>
            <a:off x="231098" y="222650"/>
            <a:ext cx="8683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/>
              <a:t>Ещё один вариант записи этого кода</a:t>
            </a:r>
            <a:endParaRPr b="1"/>
          </a:p>
        </p:txBody>
      </p:sp>
      <p:sp>
        <p:nvSpPr>
          <p:cNvPr id="1547" name="Google Shape;1547;p158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8" name="Google Shape;154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88" y="1595863"/>
            <a:ext cx="8381024" cy="19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59"/>
          <p:cNvSpPr txBox="1"/>
          <p:nvPr>
            <p:ph type="title"/>
          </p:nvPr>
        </p:nvSpPr>
        <p:spPr>
          <a:xfrm>
            <a:off x="231107" y="222647"/>
            <a:ext cx="8358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ru"/>
              <a:t>Почему адреса памяти пишут в HEX:</a:t>
            </a:r>
            <a:endParaRPr b="1"/>
          </a:p>
        </p:txBody>
      </p:sp>
      <p:sp>
        <p:nvSpPr>
          <p:cNvPr id="1554" name="Google Shape;1554;p159"/>
          <p:cNvSpPr txBox="1"/>
          <p:nvPr>
            <p:ph idx="1" type="body"/>
          </p:nvPr>
        </p:nvSpPr>
        <p:spPr>
          <a:xfrm>
            <a:off x="3194864" y="1771836"/>
            <a:ext cx="2754272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Просто переводить</a:t>
            </a:r>
            <a:endParaRPr b="1"/>
          </a:p>
        </p:txBody>
      </p:sp>
      <p:sp>
        <p:nvSpPr>
          <p:cNvPr id="1555" name="Google Shape;1555;p159"/>
          <p:cNvSpPr txBox="1"/>
          <p:nvPr>
            <p:ph idx="2" type="body"/>
          </p:nvPr>
        </p:nvSpPr>
        <p:spPr>
          <a:xfrm>
            <a:off x="231107" y="1771836"/>
            <a:ext cx="2754272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Компактно</a:t>
            </a:r>
            <a:endParaRPr b="1"/>
          </a:p>
        </p:txBody>
      </p:sp>
      <p:sp>
        <p:nvSpPr>
          <p:cNvPr id="1556" name="Google Shape;1556;p159"/>
          <p:cNvSpPr txBox="1"/>
          <p:nvPr>
            <p:ph idx="3" type="body"/>
          </p:nvPr>
        </p:nvSpPr>
        <p:spPr>
          <a:xfrm>
            <a:off x="6153648" y="1771836"/>
            <a:ext cx="2754272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Читаемо</a:t>
            </a:r>
            <a:endParaRPr b="1"/>
          </a:p>
        </p:txBody>
      </p:sp>
      <p:sp>
        <p:nvSpPr>
          <p:cNvPr id="1557" name="Google Shape;1557;p159"/>
          <p:cNvSpPr txBox="1"/>
          <p:nvPr>
            <p:ph idx="4" type="body"/>
          </p:nvPr>
        </p:nvSpPr>
        <p:spPr>
          <a:xfrm>
            <a:off x="3194875" y="2126250"/>
            <a:ext cx="26622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каждая HEX-цифра = 4 бита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0x1 = 0001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0x2 = 0010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0x3 = 0011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0x4 = 0100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58" name="Google Shape;1558;p159"/>
          <p:cNvSpPr txBox="1"/>
          <p:nvPr>
            <p:ph idx="5" type="body"/>
          </p:nvPr>
        </p:nvSpPr>
        <p:spPr>
          <a:xfrm>
            <a:off x="231100" y="2126250"/>
            <a:ext cx="26622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короче, чем двоичное представление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0x1234 вместо 0001 0010 0011 0100</a:t>
            </a:r>
            <a:endParaRPr/>
          </a:p>
        </p:txBody>
      </p:sp>
      <p:sp>
        <p:nvSpPr>
          <p:cNvPr id="1559" name="Google Shape;1559;p159"/>
          <p:cNvSpPr txBox="1"/>
          <p:nvPr>
            <p:ph idx="6" type="body"/>
          </p:nvPr>
        </p:nvSpPr>
        <p:spPr>
          <a:xfrm>
            <a:off x="6153650" y="2126250"/>
            <a:ext cx="26622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/>
              <a:t>0xDEADBEEF понятнее, чем 3735928559 (десятичное) или 11011110 10101101 10111110 11101111 (бинарное)</a:t>
            </a:r>
            <a:endParaRPr/>
          </a:p>
        </p:txBody>
      </p:sp>
      <p:sp>
        <p:nvSpPr>
          <p:cNvPr id="1560" name="Google Shape;1560;p159"/>
          <p:cNvSpPr txBox="1"/>
          <p:nvPr>
            <p:ph idx="7" type="body"/>
          </p:nvPr>
        </p:nvSpPr>
        <p:spPr>
          <a:xfrm>
            <a:off x="3194864" y="1225139"/>
            <a:ext cx="2754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ru"/>
              <a:t>02</a:t>
            </a:r>
            <a:endParaRPr b="1"/>
          </a:p>
        </p:txBody>
      </p:sp>
      <p:sp>
        <p:nvSpPr>
          <p:cNvPr id="1561" name="Google Shape;1561;p159"/>
          <p:cNvSpPr txBox="1"/>
          <p:nvPr>
            <p:ph idx="8" type="body"/>
          </p:nvPr>
        </p:nvSpPr>
        <p:spPr>
          <a:xfrm>
            <a:off x="231107" y="1225139"/>
            <a:ext cx="2754272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ru"/>
              <a:t>01</a:t>
            </a:r>
            <a:endParaRPr b="1"/>
          </a:p>
        </p:txBody>
      </p:sp>
      <p:sp>
        <p:nvSpPr>
          <p:cNvPr id="1562" name="Google Shape;1562;p159"/>
          <p:cNvSpPr txBox="1"/>
          <p:nvPr>
            <p:ph idx="9" type="body"/>
          </p:nvPr>
        </p:nvSpPr>
        <p:spPr>
          <a:xfrm>
            <a:off x="6153648" y="1225139"/>
            <a:ext cx="2754272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ru"/>
              <a:t>03</a:t>
            </a:r>
            <a:endParaRPr b="1"/>
          </a:p>
        </p:txBody>
      </p:sp>
      <p:sp>
        <p:nvSpPr>
          <p:cNvPr id="1563" name="Google Shape;1563;p159"/>
          <p:cNvSpPr txBox="1"/>
          <p:nvPr>
            <p:ph idx="12" type="sldNum"/>
          </p:nvPr>
        </p:nvSpPr>
        <p:spPr>
          <a:xfrm>
            <a:off x="8421131" y="4957222"/>
            <a:ext cx="493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ная тема">
  <a:themeElements>
    <a:clrScheme name="Пользовательские 48">
      <a:dk1>
        <a:srgbClr val="FFFFFF"/>
      </a:dk1>
      <a:lt1>
        <a:srgbClr val="313131"/>
      </a:lt1>
      <a:dk2>
        <a:srgbClr val="F5F5F5"/>
      </a:dk2>
      <a:lt2>
        <a:srgbClr val="C2C8CD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D54AE6"/>
      </a:accent5>
      <a:accent6>
        <a:srgbClr val="FDC16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Яндекс Образование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D54AE6"/>
      </a:accent5>
      <a:accent6>
        <a:srgbClr val="FDC16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